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75ED69-D998-4DA1-8649-8A8B1B17F41E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52CFEED-7BC0-40A8-925E-37C79A41DE8B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Ondernemers zorgen voor lokale werkgelegenheid</a:t>
          </a:r>
          <a:endParaRPr lang="en-US" dirty="0"/>
        </a:p>
      </dgm:t>
    </dgm:pt>
    <dgm:pt modelId="{0926D7EE-F687-43B9-B14D-71C0544B0203}" type="parTrans" cxnId="{BF42AF32-4009-446C-B320-6CB32A77A6B1}">
      <dgm:prSet/>
      <dgm:spPr/>
      <dgm:t>
        <a:bodyPr/>
        <a:lstStyle/>
        <a:p>
          <a:endParaRPr lang="en-US"/>
        </a:p>
      </dgm:t>
    </dgm:pt>
    <dgm:pt modelId="{2A26B6FC-80D5-47B0-B7D6-363F5BB6829D}" type="sibTrans" cxnId="{BF42AF32-4009-446C-B320-6CB32A77A6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DAA99B4-ED95-4ECF-958C-11950D3C8C9E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dirty="0"/>
            <a:t>Werk is vaak de sleutel tot maatschappelijke participatie</a:t>
          </a:r>
          <a:endParaRPr lang="en-US" dirty="0"/>
        </a:p>
      </dgm:t>
    </dgm:pt>
    <dgm:pt modelId="{B86B4162-993D-4165-82B5-333382373E08}" type="parTrans" cxnId="{7F098DA5-D05E-4DDD-84D9-E1E6786B9435}">
      <dgm:prSet/>
      <dgm:spPr/>
      <dgm:t>
        <a:bodyPr/>
        <a:lstStyle/>
        <a:p>
          <a:endParaRPr lang="en-US"/>
        </a:p>
      </dgm:t>
    </dgm:pt>
    <dgm:pt modelId="{9013FC3F-0107-42FB-A854-9635FDF68CAB}" type="sibTrans" cxnId="{7F098DA5-D05E-4DDD-84D9-E1E6786B943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85B44E5-504C-4EFA-8CDF-CDFCC1475150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Sectoren kampen met personeelstekorten</a:t>
          </a:r>
          <a:endParaRPr lang="en-US"/>
        </a:p>
      </dgm:t>
    </dgm:pt>
    <dgm:pt modelId="{8DB0C073-C91E-4954-A754-84852515FA25}" type="parTrans" cxnId="{387D6B4E-E130-4041-AB5C-10845859833B}">
      <dgm:prSet/>
      <dgm:spPr/>
      <dgm:t>
        <a:bodyPr/>
        <a:lstStyle/>
        <a:p>
          <a:endParaRPr lang="en-US"/>
        </a:p>
      </dgm:t>
    </dgm:pt>
    <dgm:pt modelId="{66A50441-5896-4308-B6D0-D4814CA9A61F}" type="sibTrans" cxnId="{387D6B4E-E130-4041-AB5C-10845859833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678BD64-F0D2-49C6-B18D-53F918686FA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2000" dirty="0"/>
            <a:t>Het sociaal domein kan ondersteunen bij het vinden en begeleiden van geschikte kandidaten, hiervoor zijn er al lokale en regionale samenwerkingsverbanden en initiatieven</a:t>
          </a:r>
          <a:endParaRPr lang="en-US" sz="2000" dirty="0"/>
        </a:p>
      </dgm:t>
    </dgm:pt>
    <dgm:pt modelId="{E32B4FBE-9B6A-462B-80ED-7B8FBDD14AEC}" type="parTrans" cxnId="{4410DB03-2B25-4ABA-8885-F16D8736DCDF}">
      <dgm:prSet/>
      <dgm:spPr/>
      <dgm:t>
        <a:bodyPr/>
        <a:lstStyle/>
        <a:p>
          <a:endParaRPr lang="en-US"/>
        </a:p>
      </dgm:t>
    </dgm:pt>
    <dgm:pt modelId="{71260B8D-2013-42E1-A470-9F33DD40F875}" type="sibTrans" cxnId="{4410DB03-2B25-4ABA-8885-F16D8736DCDF}">
      <dgm:prSet/>
      <dgm:spPr/>
      <dgm:t>
        <a:bodyPr/>
        <a:lstStyle/>
        <a:p>
          <a:endParaRPr lang="en-US"/>
        </a:p>
      </dgm:t>
    </dgm:pt>
    <dgm:pt modelId="{26B4298A-F862-4105-9136-D4D087F44D6D}" type="pres">
      <dgm:prSet presAssocID="{7875ED69-D998-4DA1-8649-8A8B1B17F41E}" presName="root" presStyleCnt="0">
        <dgm:presLayoutVars>
          <dgm:dir/>
          <dgm:resizeHandles val="exact"/>
        </dgm:presLayoutVars>
      </dgm:prSet>
      <dgm:spPr/>
    </dgm:pt>
    <dgm:pt modelId="{88C13D5F-B8B3-4D71-82C4-47C7C09C24C3}" type="pres">
      <dgm:prSet presAssocID="{7875ED69-D998-4DA1-8649-8A8B1B17F41E}" presName="container" presStyleCnt="0">
        <dgm:presLayoutVars>
          <dgm:dir/>
          <dgm:resizeHandles val="exact"/>
        </dgm:presLayoutVars>
      </dgm:prSet>
      <dgm:spPr/>
    </dgm:pt>
    <dgm:pt modelId="{A0142D74-CBA5-4CEC-AC43-4B3B3C1ABF23}" type="pres">
      <dgm:prSet presAssocID="{352CFEED-7BC0-40A8-925E-37C79A41DE8B}" presName="compNode" presStyleCnt="0"/>
      <dgm:spPr/>
    </dgm:pt>
    <dgm:pt modelId="{044499EE-B5BC-4EAA-ADFC-B9EF297D20E5}" type="pres">
      <dgm:prSet presAssocID="{352CFEED-7BC0-40A8-925E-37C79A41DE8B}" presName="iconBgRect" presStyleLbl="bgShp" presStyleIdx="0" presStyleCnt="4"/>
      <dgm:spPr/>
    </dgm:pt>
    <dgm:pt modelId="{E394CB20-1AA7-4C40-A13C-E17ADD7FABDD}" type="pres">
      <dgm:prSet presAssocID="{352CFEED-7BC0-40A8-925E-37C79A41DE8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druk"/>
        </a:ext>
      </dgm:extLst>
    </dgm:pt>
    <dgm:pt modelId="{9418DA64-33AC-48E1-9BB3-4C3B10D539AD}" type="pres">
      <dgm:prSet presAssocID="{352CFEED-7BC0-40A8-925E-37C79A41DE8B}" presName="spaceRect" presStyleCnt="0"/>
      <dgm:spPr/>
    </dgm:pt>
    <dgm:pt modelId="{EF422C4D-D99D-4CBF-9F21-8574F771E215}" type="pres">
      <dgm:prSet presAssocID="{352CFEED-7BC0-40A8-925E-37C79A41DE8B}" presName="textRect" presStyleLbl="revTx" presStyleIdx="0" presStyleCnt="4">
        <dgm:presLayoutVars>
          <dgm:chMax val="1"/>
          <dgm:chPref val="1"/>
        </dgm:presLayoutVars>
      </dgm:prSet>
      <dgm:spPr/>
    </dgm:pt>
    <dgm:pt modelId="{E51B42E1-A131-452D-8724-55758B9F64B3}" type="pres">
      <dgm:prSet presAssocID="{2A26B6FC-80D5-47B0-B7D6-363F5BB6829D}" presName="sibTrans" presStyleLbl="sibTrans2D1" presStyleIdx="0" presStyleCnt="0"/>
      <dgm:spPr/>
    </dgm:pt>
    <dgm:pt modelId="{6E941363-D9EF-4601-94EF-0AB44093DB36}" type="pres">
      <dgm:prSet presAssocID="{EDAA99B4-ED95-4ECF-958C-11950D3C8C9E}" presName="compNode" presStyleCnt="0"/>
      <dgm:spPr/>
    </dgm:pt>
    <dgm:pt modelId="{00251FA7-733A-4980-B56D-FDD5C705D696}" type="pres">
      <dgm:prSet presAssocID="{EDAA99B4-ED95-4ECF-958C-11950D3C8C9E}" presName="iconBgRect" presStyleLbl="bgShp" presStyleIdx="1" presStyleCnt="4"/>
      <dgm:spPr/>
    </dgm:pt>
    <dgm:pt modelId="{62022D45-4B4D-4DDC-8C63-BC1B0E346046}" type="pres">
      <dgm:prSet presAssocID="{EDAA99B4-ED95-4ECF-958C-11950D3C8C9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nkje"/>
        </a:ext>
      </dgm:extLst>
    </dgm:pt>
    <dgm:pt modelId="{32053B1D-1702-4F4B-B0E3-6BCBF118DB0C}" type="pres">
      <dgm:prSet presAssocID="{EDAA99B4-ED95-4ECF-958C-11950D3C8C9E}" presName="spaceRect" presStyleCnt="0"/>
      <dgm:spPr/>
    </dgm:pt>
    <dgm:pt modelId="{534C6CCD-E92E-4563-BBD8-2EF4A083445E}" type="pres">
      <dgm:prSet presAssocID="{EDAA99B4-ED95-4ECF-958C-11950D3C8C9E}" presName="textRect" presStyleLbl="revTx" presStyleIdx="1" presStyleCnt="4">
        <dgm:presLayoutVars>
          <dgm:chMax val="1"/>
          <dgm:chPref val="1"/>
        </dgm:presLayoutVars>
      </dgm:prSet>
      <dgm:spPr/>
    </dgm:pt>
    <dgm:pt modelId="{529CB7AB-F21D-4561-9C47-80AF5805B09C}" type="pres">
      <dgm:prSet presAssocID="{9013FC3F-0107-42FB-A854-9635FDF68CAB}" presName="sibTrans" presStyleLbl="sibTrans2D1" presStyleIdx="0" presStyleCnt="0"/>
      <dgm:spPr/>
    </dgm:pt>
    <dgm:pt modelId="{6C2D2955-CBDA-4D16-9821-C3A88A49FEDE}" type="pres">
      <dgm:prSet presAssocID="{B85B44E5-504C-4EFA-8CDF-CDFCC1475150}" presName="compNode" presStyleCnt="0"/>
      <dgm:spPr/>
    </dgm:pt>
    <dgm:pt modelId="{E19BDC17-2E7F-4FAF-83AE-5C3EFA3F01BB}" type="pres">
      <dgm:prSet presAssocID="{B85B44E5-504C-4EFA-8CDF-CDFCC1475150}" presName="iconBgRect" presStyleLbl="bgShp" presStyleIdx="2" presStyleCnt="4"/>
      <dgm:spPr/>
    </dgm:pt>
    <dgm:pt modelId="{EA0352E6-903C-48EC-951A-A8A37B4154F4}" type="pres">
      <dgm:prSet presAssocID="{B85B44E5-504C-4EFA-8CDF-CDFCC147515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nt"/>
        </a:ext>
      </dgm:extLst>
    </dgm:pt>
    <dgm:pt modelId="{1C017A91-0C32-40CE-8BAD-062882A6DE31}" type="pres">
      <dgm:prSet presAssocID="{B85B44E5-504C-4EFA-8CDF-CDFCC1475150}" presName="spaceRect" presStyleCnt="0"/>
      <dgm:spPr/>
    </dgm:pt>
    <dgm:pt modelId="{68FB9E69-2178-43CE-B2F4-A3D6D3642740}" type="pres">
      <dgm:prSet presAssocID="{B85B44E5-504C-4EFA-8CDF-CDFCC1475150}" presName="textRect" presStyleLbl="revTx" presStyleIdx="2" presStyleCnt="4">
        <dgm:presLayoutVars>
          <dgm:chMax val="1"/>
          <dgm:chPref val="1"/>
        </dgm:presLayoutVars>
      </dgm:prSet>
      <dgm:spPr/>
    </dgm:pt>
    <dgm:pt modelId="{4AC43442-B9D2-4619-9FA6-2B3F894B0ED1}" type="pres">
      <dgm:prSet presAssocID="{66A50441-5896-4308-B6D0-D4814CA9A61F}" presName="sibTrans" presStyleLbl="sibTrans2D1" presStyleIdx="0" presStyleCnt="0"/>
      <dgm:spPr/>
    </dgm:pt>
    <dgm:pt modelId="{435C2D69-1159-49DC-9BF3-E6F76311BDA2}" type="pres">
      <dgm:prSet presAssocID="{2678BD64-F0D2-49C6-B18D-53F918686FAD}" presName="compNode" presStyleCnt="0"/>
      <dgm:spPr/>
    </dgm:pt>
    <dgm:pt modelId="{757352AB-00BC-4A97-9600-C940EC29A1BA}" type="pres">
      <dgm:prSet presAssocID="{2678BD64-F0D2-49C6-B18D-53F918686FAD}" presName="iconBgRect" presStyleLbl="bgShp" presStyleIdx="3" presStyleCnt="4"/>
      <dgm:spPr/>
    </dgm:pt>
    <dgm:pt modelId="{E23B1C17-338C-4797-8CEA-2E12D7A69E72}" type="pres">
      <dgm:prSet presAssocID="{2678BD64-F0D2-49C6-B18D-53F918686FA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AC797997-09BB-485C-815B-480AF6714333}" type="pres">
      <dgm:prSet presAssocID="{2678BD64-F0D2-49C6-B18D-53F918686FAD}" presName="spaceRect" presStyleCnt="0"/>
      <dgm:spPr/>
    </dgm:pt>
    <dgm:pt modelId="{E817D98D-7C53-43F7-95FB-3DB2E84EE290}" type="pres">
      <dgm:prSet presAssocID="{2678BD64-F0D2-49C6-B18D-53F918686FA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410DB03-2B25-4ABA-8885-F16D8736DCDF}" srcId="{7875ED69-D998-4DA1-8649-8A8B1B17F41E}" destId="{2678BD64-F0D2-49C6-B18D-53F918686FAD}" srcOrd="3" destOrd="0" parTransId="{E32B4FBE-9B6A-462B-80ED-7B8FBDD14AEC}" sibTransId="{71260B8D-2013-42E1-A470-9F33DD40F875}"/>
    <dgm:cxn modelId="{596C7422-EA3C-4778-9A9F-72E5C10E5F4D}" type="presOf" srcId="{352CFEED-7BC0-40A8-925E-37C79A41DE8B}" destId="{EF422C4D-D99D-4CBF-9F21-8574F771E215}" srcOrd="0" destOrd="0" presId="urn:microsoft.com/office/officeart/2018/2/layout/IconCircleList"/>
    <dgm:cxn modelId="{6F64752B-8DB8-42BC-B860-25FC8F00C500}" type="presOf" srcId="{66A50441-5896-4308-B6D0-D4814CA9A61F}" destId="{4AC43442-B9D2-4619-9FA6-2B3F894B0ED1}" srcOrd="0" destOrd="0" presId="urn:microsoft.com/office/officeart/2018/2/layout/IconCircleList"/>
    <dgm:cxn modelId="{BF42AF32-4009-446C-B320-6CB32A77A6B1}" srcId="{7875ED69-D998-4DA1-8649-8A8B1B17F41E}" destId="{352CFEED-7BC0-40A8-925E-37C79A41DE8B}" srcOrd="0" destOrd="0" parTransId="{0926D7EE-F687-43B9-B14D-71C0544B0203}" sibTransId="{2A26B6FC-80D5-47B0-B7D6-363F5BB6829D}"/>
    <dgm:cxn modelId="{5636D242-8501-47F3-B8A5-E1161C01BC7B}" type="presOf" srcId="{EDAA99B4-ED95-4ECF-958C-11950D3C8C9E}" destId="{534C6CCD-E92E-4563-BBD8-2EF4A083445E}" srcOrd="0" destOrd="0" presId="urn:microsoft.com/office/officeart/2018/2/layout/IconCircleList"/>
    <dgm:cxn modelId="{6AF3AE48-B572-464B-A2AF-AADC28F716DC}" type="presOf" srcId="{2678BD64-F0D2-49C6-B18D-53F918686FAD}" destId="{E817D98D-7C53-43F7-95FB-3DB2E84EE290}" srcOrd="0" destOrd="0" presId="urn:microsoft.com/office/officeart/2018/2/layout/IconCircleList"/>
    <dgm:cxn modelId="{387D6B4E-E130-4041-AB5C-10845859833B}" srcId="{7875ED69-D998-4DA1-8649-8A8B1B17F41E}" destId="{B85B44E5-504C-4EFA-8CDF-CDFCC1475150}" srcOrd="2" destOrd="0" parTransId="{8DB0C073-C91E-4954-A754-84852515FA25}" sibTransId="{66A50441-5896-4308-B6D0-D4814CA9A61F}"/>
    <dgm:cxn modelId="{7F098DA5-D05E-4DDD-84D9-E1E6786B9435}" srcId="{7875ED69-D998-4DA1-8649-8A8B1B17F41E}" destId="{EDAA99B4-ED95-4ECF-958C-11950D3C8C9E}" srcOrd="1" destOrd="0" parTransId="{B86B4162-993D-4165-82B5-333382373E08}" sibTransId="{9013FC3F-0107-42FB-A854-9635FDF68CAB}"/>
    <dgm:cxn modelId="{9F8C85B0-F32C-48C5-8FB8-1121AB33B25E}" type="presOf" srcId="{9013FC3F-0107-42FB-A854-9635FDF68CAB}" destId="{529CB7AB-F21D-4561-9C47-80AF5805B09C}" srcOrd="0" destOrd="0" presId="urn:microsoft.com/office/officeart/2018/2/layout/IconCircleList"/>
    <dgm:cxn modelId="{25407EC6-E280-4FB0-91F0-68482E4072FC}" type="presOf" srcId="{7875ED69-D998-4DA1-8649-8A8B1B17F41E}" destId="{26B4298A-F862-4105-9136-D4D087F44D6D}" srcOrd="0" destOrd="0" presId="urn:microsoft.com/office/officeart/2018/2/layout/IconCircleList"/>
    <dgm:cxn modelId="{0FBADFE7-B10B-4277-B2A7-F347599F3BFD}" type="presOf" srcId="{2A26B6FC-80D5-47B0-B7D6-363F5BB6829D}" destId="{E51B42E1-A131-452D-8724-55758B9F64B3}" srcOrd="0" destOrd="0" presId="urn:microsoft.com/office/officeart/2018/2/layout/IconCircleList"/>
    <dgm:cxn modelId="{0EEE05FE-8962-489A-9224-8F4987B51DD8}" type="presOf" srcId="{B85B44E5-504C-4EFA-8CDF-CDFCC1475150}" destId="{68FB9E69-2178-43CE-B2F4-A3D6D3642740}" srcOrd="0" destOrd="0" presId="urn:microsoft.com/office/officeart/2018/2/layout/IconCircleList"/>
    <dgm:cxn modelId="{9672D59C-DCBA-478F-9EDC-A45A584FD4B6}" type="presParOf" srcId="{26B4298A-F862-4105-9136-D4D087F44D6D}" destId="{88C13D5F-B8B3-4D71-82C4-47C7C09C24C3}" srcOrd="0" destOrd="0" presId="urn:microsoft.com/office/officeart/2018/2/layout/IconCircleList"/>
    <dgm:cxn modelId="{D3C6873D-AAFA-40FB-8001-F61157D18DBD}" type="presParOf" srcId="{88C13D5F-B8B3-4D71-82C4-47C7C09C24C3}" destId="{A0142D74-CBA5-4CEC-AC43-4B3B3C1ABF23}" srcOrd="0" destOrd="0" presId="urn:microsoft.com/office/officeart/2018/2/layout/IconCircleList"/>
    <dgm:cxn modelId="{81714E3C-A139-42DE-A09F-1BA6E11D530B}" type="presParOf" srcId="{A0142D74-CBA5-4CEC-AC43-4B3B3C1ABF23}" destId="{044499EE-B5BC-4EAA-ADFC-B9EF297D20E5}" srcOrd="0" destOrd="0" presId="urn:microsoft.com/office/officeart/2018/2/layout/IconCircleList"/>
    <dgm:cxn modelId="{BB91BC3C-48E1-4BC6-BC86-88F2A5CDAAD1}" type="presParOf" srcId="{A0142D74-CBA5-4CEC-AC43-4B3B3C1ABF23}" destId="{E394CB20-1AA7-4C40-A13C-E17ADD7FABDD}" srcOrd="1" destOrd="0" presId="urn:microsoft.com/office/officeart/2018/2/layout/IconCircleList"/>
    <dgm:cxn modelId="{64E7B996-2283-4DA1-ABAE-781ACA13F6C6}" type="presParOf" srcId="{A0142D74-CBA5-4CEC-AC43-4B3B3C1ABF23}" destId="{9418DA64-33AC-48E1-9BB3-4C3B10D539AD}" srcOrd="2" destOrd="0" presId="urn:microsoft.com/office/officeart/2018/2/layout/IconCircleList"/>
    <dgm:cxn modelId="{A8DDB8EA-CDBE-4CE3-8344-EC78F8FE69C3}" type="presParOf" srcId="{A0142D74-CBA5-4CEC-AC43-4B3B3C1ABF23}" destId="{EF422C4D-D99D-4CBF-9F21-8574F771E215}" srcOrd="3" destOrd="0" presId="urn:microsoft.com/office/officeart/2018/2/layout/IconCircleList"/>
    <dgm:cxn modelId="{E9FADC46-1CEF-4ECE-A850-8725346D3FA6}" type="presParOf" srcId="{88C13D5F-B8B3-4D71-82C4-47C7C09C24C3}" destId="{E51B42E1-A131-452D-8724-55758B9F64B3}" srcOrd="1" destOrd="0" presId="urn:microsoft.com/office/officeart/2018/2/layout/IconCircleList"/>
    <dgm:cxn modelId="{456FB4AA-DD74-485D-90C9-388FC6172CDC}" type="presParOf" srcId="{88C13D5F-B8B3-4D71-82C4-47C7C09C24C3}" destId="{6E941363-D9EF-4601-94EF-0AB44093DB36}" srcOrd="2" destOrd="0" presId="urn:microsoft.com/office/officeart/2018/2/layout/IconCircleList"/>
    <dgm:cxn modelId="{8D82B488-E7BB-4610-B421-F786D2905E45}" type="presParOf" srcId="{6E941363-D9EF-4601-94EF-0AB44093DB36}" destId="{00251FA7-733A-4980-B56D-FDD5C705D696}" srcOrd="0" destOrd="0" presId="urn:microsoft.com/office/officeart/2018/2/layout/IconCircleList"/>
    <dgm:cxn modelId="{EE4B8F91-305E-4AF4-88F4-1E7A476D756D}" type="presParOf" srcId="{6E941363-D9EF-4601-94EF-0AB44093DB36}" destId="{62022D45-4B4D-4DDC-8C63-BC1B0E346046}" srcOrd="1" destOrd="0" presId="urn:microsoft.com/office/officeart/2018/2/layout/IconCircleList"/>
    <dgm:cxn modelId="{C3B58064-E4A6-4EB9-9906-3BB2BF22631C}" type="presParOf" srcId="{6E941363-D9EF-4601-94EF-0AB44093DB36}" destId="{32053B1D-1702-4F4B-B0E3-6BCBF118DB0C}" srcOrd="2" destOrd="0" presId="urn:microsoft.com/office/officeart/2018/2/layout/IconCircleList"/>
    <dgm:cxn modelId="{E1A38130-B240-43A0-AD4E-AA612A9725E3}" type="presParOf" srcId="{6E941363-D9EF-4601-94EF-0AB44093DB36}" destId="{534C6CCD-E92E-4563-BBD8-2EF4A083445E}" srcOrd="3" destOrd="0" presId="urn:microsoft.com/office/officeart/2018/2/layout/IconCircleList"/>
    <dgm:cxn modelId="{95E55012-BB58-4F9C-95C2-C8811EBAE037}" type="presParOf" srcId="{88C13D5F-B8B3-4D71-82C4-47C7C09C24C3}" destId="{529CB7AB-F21D-4561-9C47-80AF5805B09C}" srcOrd="3" destOrd="0" presId="urn:microsoft.com/office/officeart/2018/2/layout/IconCircleList"/>
    <dgm:cxn modelId="{B7EB0B48-499B-4977-95CF-51517427A675}" type="presParOf" srcId="{88C13D5F-B8B3-4D71-82C4-47C7C09C24C3}" destId="{6C2D2955-CBDA-4D16-9821-C3A88A49FEDE}" srcOrd="4" destOrd="0" presId="urn:microsoft.com/office/officeart/2018/2/layout/IconCircleList"/>
    <dgm:cxn modelId="{E761EFE3-7CFE-4CF3-9FEE-2877900B5AC7}" type="presParOf" srcId="{6C2D2955-CBDA-4D16-9821-C3A88A49FEDE}" destId="{E19BDC17-2E7F-4FAF-83AE-5C3EFA3F01BB}" srcOrd="0" destOrd="0" presId="urn:microsoft.com/office/officeart/2018/2/layout/IconCircleList"/>
    <dgm:cxn modelId="{844052A6-49CB-4F72-AD9A-4D45957A41E7}" type="presParOf" srcId="{6C2D2955-CBDA-4D16-9821-C3A88A49FEDE}" destId="{EA0352E6-903C-48EC-951A-A8A37B4154F4}" srcOrd="1" destOrd="0" presId="urn:microsoft.com/office/officeart/2018/2/layout/IconCircleList"/>
    <dgm:cxn modelId="{15295552-F407-4F87-A8F5-61CD89D8A9A5}" type="presParOf" srcId="{6C2D2955-CBDA-4D16-9821-C3A88A49FEDE}" destId="{1C017A91-0C32-40CE-8BAD-062882A6DE31}" srcOrd="2" destOrd="0" presId="urn:microsoft.com/office/officeart/2018/2/layout/IconCircleList"/>
    <dgm:cxn modelId="{96AB57D3-89F6-4A78-8E3C-CB525FA455F1}" type="presParOf" srcId="{6C2D2955-CBDA-4D16-9821-C3A88A49FEDE}" destId="{68FB9E69-2178-43CE-B2F4-A3D6D3642740}" srcOrd="3" destOrd="0" presId="urn:microsoft.com/office/officeart/2018/2/layout/IconCircleList"/>
    <dgm:cxn modelId="{16FCB3FF-24B1-4C8B-8B74-11C490DCE674}" type="presParOf" srcId="{88C13D5F-B8B3-4D71-82C4-47C7C09C24C3}" destId="{4AC43442-B9D2-4619-9FA6-2B3F894B0ED1}" srcOrd="5" destOrd="0" presId="urn:microsoft.com/office/officeart/2018/2/layout/IconCircleList"/>
    <dgm:cxn modelId="{045C277E-E314-4627-8058-F0C70630E8BD}" type="presParOf" srcId="{88C13D5F-B8B3-4D71-82C4-47C7C09C24C3}" destId="{435C2D69-1159-49DC-9BF3-E6F76311BDA2}" srcOrd="6" destOrd="0" presId="urn:microsoft.com/office/officeart/2018/2/layout/IconCircleList"/>
    <dgm:cxn modelId="{B061549B-FFBD-4D50-84E5-AF4A3BBDC42E}" type="presParOf" srcId="{435C2D69-1159-49DC-9BF3-E6F76311BDA2}" destId="{757352AB-00BC-4A97-9600-C940EC29A1BA}" srcOrd="0" destOrd="0" presId="urn:microsoft.com/office/officeart/2018/2/layout/IconCircleList"/>
    <dgm:cxn modelId="{17622240-9A98-4CE1-9197-90B458CCB4F1}" type="presParOf" srcId="{435C2D69-1159-49DC-9BF3-E6F76311BDA2}" destId="{E23B1C17-338C-4797-8CEA-2E12D7A69E72}" srcOrd="1" destOrd="0" presId="urn:microsoft.com/office/officeart/2018/2/layout/IconCircleList"/>
    <dgm:cxn modelId="{44E98239-FDFA-4B02-AD59-561047901730}" type="presParOf" srcId="{435C2D69-1159-49DC-9BF3-E6F76311BDA2}" destId="{AC797997-09BB-485C-815B-480AF6714333}" srcOrd="2" destOrd="0" presId="urn:microsoft.com/office/officeart/2018/2/layout/IconCircleList"/>
    <dgm:cxn modelId="{F56B735B-88B8-4050-ACEE-E22348433E52}" type="presParOf" srcId="{435C2D69-1159-49DC-9BF3-E6F76311BDA2}" destId="{E817D98D-7C53-43F7-95FB-3DB2E84EE29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674178-C12F-409C-9BB6-D3312BFB69D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DFFE8C-8B34-4C73-8960-C6BBF753E57E}">
      <dgm:prSet/>
      <dgm:spPr/>
      <dgm:t>
        <a:bodyPr/>
        <a:lstStyle/>
        <a:p>
          <a:r>
            <a:rPr lang="nl-NL"/>
            <a:t>Het gaat om mensen die (tijdelijk) extra ondersteuning nodig hebben</a:t>
          </a:r>
          <a:endParaRPr lang="en-US"/>
        </a:p>
      </dgm:t>
    </dgm:pt>
    <dgm:pt modelId="{D25D71D9-0A91-434C-8907-E33F194686B2}" type="parTrans" cxnId="{328455AE-A1E7-4AF0-B08A-D910EEF6B2B8}">
      <dgm:prSet/>
      <dgm:spPr/>
      <dgm:t>
        <a:bodyPr/>
        <a:lstStyle/>
        <a:p>
          <a:endParaRPr lang="en-US"/>
        </a:p>
      </dgm:t>
    </dgm:pt>
    <dgm:pt modelId="{A7C2B7BA-AC7D-455A-A3E6-CDCBD654F148}" type="sibTrans" cxnId="{328455AE-A1E7-4AF0-B08A-D910EEF6B2B8}">
      <dgm:prSet/>
      <dgm:spPr/>
      <dgm:t>
        <a:bodyPr/>
        <a:lstStyle/>
        <a:p>
          <a:endParaRPr lang="en-US"/>
        </a:p>
      </dgm:t>
    </dgm:pt>
    <dgm:pt modelId="{8C7B8F73-E46D-4FB0-B6CA-01C358001294}">
      <dgm:prSet/>
      <dgm:spPr/>
      <dgm:t>
        <a:bodyPr/>
        <a:lstStyle/>
        <a:p>
          <a:r>
            <a:rPr lang="nl-NL"/>
            <a:t>Denk aan jongeren zonder startkwalificatie, mensen met een arbeidsbeperking, nieuwkomers die de taal niet machtig zijn, of langdurig werkzoekenden</a:t>
          </a:r>
          <a:endParaRPr lang="en-US"/>
        </a:p>
      </dgm:t>
    </dgm:pt>
    <dgm:pt modelId="{2DB3B8FB-1CD9-45C2-9377-1157EA87850B}" type="parTrans" cxnId="{700C140F-4FF6-43F6-8226-E45353DA7CFF}">
      <dgm:prSet/>
      <dgm:spPr/>
      <dgm:t>
        <a:bodyPr/>
        <a:lstStyle/>
        <a:p>
          <a:endParaRPr lang="en-US"/>
        </a:p>
      </dgm:t>
    </dgm:pt>
    <dgm:pt modelId="{48A1AF44-78B7-4E3F-B05D-2C61A31DE022}" type="sibTrans" cxnId="{700C140F-4FF6-43F6-8226-E45353DA7CFF}">
      <dgm:prSet/>
      <dgm:spPr/>
      <dgm:t>
        <a:bodyPr/>
        <a:lstStyle/>
        <a:p>
          <a:endParaRPr lang="en-US"/>
        </a:p>
      </dgm:t>
    </dgm:pt>
    <dgm:pt modelId="{C566BE8B-07A6-4341-B593-FF66E0CAD783}">
      <dgm:prSet/>
      <dgm:spPr/>
      <dgm:t>
        <a:bodyPr/>
        <a:lstStyle/>
        <a:p>
          <a:r>
            <a:rPr lang="nl-NL"/>
            <a:t>Vaak gemotiveerd en gebaat bij structuur en begeleiding</a:t>
          </a:r>
          <a:endParaRPr lang="en-US"/>
        </a:p>
      </dgm:t>
    </dgm:pt>
    <dgm:pt modelId="{4E53D8CB-C546-44F3-80BA-60853A1838EA}" type="parTrans" cxnId="{0E946C69-5F72-484F-AB55-906440A65B44}">
      <dgm:prSet/>
      <dgm:spPr/>
      <dgm:t>
        <a:bodyPr/>
        <a:lstStyle/>
        <a:p>
          <a:endParaRPr lang="en-US"/>
        </a:p>
      </dgm:t>
    </dgm:pt>
    <dgm:pt modelId="{558B6F08-6F8C-428B-91A6-8D95FC2CC000}" type="sibTrans" cxnId="{0E946C69-5F72-484F-AB55-906440A65B44}">
      <dgm:prSet/>
      <dgm:spPr/>
      <dgm:t>
        <a:bodyPr/>
        <a:lstStyle/>
        <a:p>
          <a:endParaRPr lang="en-US"/>
        </a:p>
      </dgm:t>
    </dgm:pt>
    <dgm:pt modelId="{86DF4D0E-98CC-483F-B8B2-09DAF9A0A3F0}">
      <dgm:prSet/>
      <dgm:spPr/>
      <dgm:t>
        <a:bodyPr/>
        <a:lstStyle/>
        <a:p>
          <a:r>
            <a:rPr lang="nl-NL"/>
            <a:t>Vanuit onze adviseurs is ondersteuning mogelijk bij bijvoorbeeld leer- werktrajecten</a:t>
          </a:r>
          <a:endParaRPr lang="en-US"/>
        </a:p>
      </dgm:t>
    </dgm:pt>
    <dgm:pt modelId="{3EDD1E16-2BCD-4FB1-AC5C-C57F0D284CDF}" type="parTrans" cxnId="{73B0B60D-3467-4273-B751-B02557077F47}">
      <dgm:prSet/>
      <dgm:spPr/>
      <dgm:t>
        <a:bodyPr/>
        <a:lstStyle/>
        <a:p>
          <a:endParaRPr lang="en-US"/>
        </a:p>
      </dgm:t>
    </dgm:pt>
    <dgm:pt modelId="{6281A1E9-16EE-4F98-9609-10F4DEF0F97D}" type="sibTrans" cxnId="{73B0B60D-3467-4273-B751-B02557077F47}">
      <dgm:prSet/>
      <dgm:spPr/>
      <dgm:t>
        <a:bodyPr/>
        <a:lstStyle/>
        <a:p>
          <a:endParaRPr lang="en-US"/>
        </a:p>
      </dgm:t>
    </dgm:pt>
    <dgm:pt modelId="{FB86D242-B402-4C99-9158-17F1B2849D12}" type="pres">
      <dgm:prSet presAssocID="{36674178-C12F-409C-9BB6-D3312BFB69D3}" presName="linear" presStyleCnt="0">
        <dgm:presLayoutVars>
          <dgm:animLvl val="lvl"/>
          <dgm:resizeHandles val="exact"/>
        </dgm:presLayoutVars>
      </dgm:prSet>
      <dgm:spPr/>
    </dgm:pt>
    <dgm:pt modelId="{D9270524-7CD0-4FE8-97C4-0B52DE11504B}" type="pres">
      <dgm:prSet presAssocID="{41DFFE8C-8B34-4C73-8960-C6BBF753E57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1207D82-2C61-4833-B998-8B8AA5D49600}" type="pres">
      <dgm:prSet presAssocID="{A7C2B7BA-AC7D-455A-A3E6-CDCBD654F148}" presName="spacer" presStyleCnt="0"/>
      <dgm:spPr/>
    </dgm:pt>
    <dgm:pt modelId="{C7374289-79BC-41DF-8F13-D650B26FF756}" type="pres">
      <dgm:prSet presAssocID="{8C7B8F73-E46D-4FB0-B6CA-01C3580012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4B61A3C-F0B1-4F1A-9AC3-809EAF7E162D}" type="pres">
      <dgm:prSet presAssocID="{48A1AF44-78B7-4E3F-B05D-2C61A31DE022}" presName="spacer" presStyleCnt="0"/>
      <dgm:spPr/>
    </dgm:pt>
    <dgm:pt modelId="{AFD3549F-8B90-4720-968A-385EF0FED18A}" type="pres">
      <dgm:prSet presAssocID="{C566BE8B-07A6-4341-B593-FF66E0CAD78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BE1B88D-0AB9-42B2-81C9-B769F461A9A6}" type="pres">
      <dgm:prSet presAssocID="{558B6F08-6F8C-428B-91A6-8D95FC2CC000}" presName="spacer" presStyleCnt="0"/>
      <dgm:spPr/>
    </dgm:pt>
    <dgm:pt modelId="{7B587DCA-AD53-43DC-A947-DC196CAD86FC}" type="pres">
      <dgm:prSet presAssocID="{86DF4D0E-98CC-483F-B8B2-09DAF9A0A3F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D46020C-6EB1-44AE-AE80-68B104EFB81D}" type="presOf" srcId="{86DF4D0E-98CC-483F-B8B2-09DAF9A0A3F0}" destId="{7B587DCA-AD53-43DC-A947-DC196CAD86FC}" srcOrd="0" destOrd="0" presId="urn:microsoft.com/office/officeart/2005/8/layout/vList2"/>
    <dgm:cxn modelId="{73B0B60D-3467-4273-B751-B02557077F47}" srcId="{36674178-C12F-409C-9BB6-D3312BFB69D3}" destId="{86DF4D0E-98CC-483F-B8B2-09DAF9A0A3F0}" srcOrd="3" destOrd="0" parTransId="{3EDD1E16-2BCD-4FB1-AC5C-C57F0D284CDF}" sibTransId="{6281A1E9-16EE-4F98-9609-10F4DEF0F97D}"/>
    <dgm:cxn modelId="{700C140F-4FF6-43F6-8226-E45353DA7CFF}" srcId="{36674178-C12F-409C-9BB6-D3312BFB69D3}" destId="{8C7B8F73-E46D-4FB0-B6CA-01C358001294}" srcOrd="1" destOrd="0" parTransId="{2DB3B8FB-1CD9-45C2-9377-1157EA87850B}" sibTransId="{48A1AF44-78B7-4E3F-B05D-2C61A31DE022}"/>
    <dgm:cxn modelId="{D101DB3E-FA7D-4601-AFAA-F07C25BE77FC}" type="presOf" srcId="{C566BE8B-07A6-4341-B593-FF66E0CAD783}" destId="{AFD3549F-8B90-4720-968A-385EF0FED18A}" srcOrd="0" destOrd="0" presId="urn:microsoft.com/office/officeart/2005/8/layout/vList2"/>
    <dgm:cxn modelId="{0E946C69-5F72-484F-AB55-906440A65B44}" srcId="{36674178-C12F-409C-9BB6-D3312BFB69D3}" destId="{C566BE8B-07A6-4341-B593-FF66E0CAD783}" srcOrd="2" destOrd="0" parTransId="{4E53D8CB-C546-44F3-80BA-60853A1838EA}" sibTransId="{558B6F08-6F8C-428B-91A6-8D95FC2CC000}"/>
    <dgm:cxn modelId="{26861372-687F-4EC1-811A-82548497BDE8}" type="presOf" srcId="{36674178-C12F-409C-9BB6-D3312BFB69D3}" destId="{FB86D242-B402-4C99-9158-17F1B2849D12}" srcOrd="0" destOrd="0" presId="urn:microsoft.com/office/officeart/2005/8/layout/vList2"/>
    <dgm:cxn modelId="{934A615A-D4AF-44E4-AA31-2899CC802703}" type="presOf" srcId="{8C7B8F73-E46D-4FB0-B6CA-01C358001294}" destId="{C7374289-79BC-41DF-8F13-D650B26FF756}" srcOrd="0" destOrd="0" presId="urn:microsoft.com/office/officeart/2005/8/layout/vList2"/>
    <dgm:cxn modelId="{ECE4189D-A1A1-4DA5-B6EC-253399A3E475}" type="presOf" srcId="{41DFFE8C-8B34-4C73-8960-C6BBF753E57E}" destId="{D9270524-7CD0-4FE8-97C4-0B52DE11504B}" srcOrd="0" destOrd="0" presId="urn:microsoft.com/office/officeart/2005/8/layout/vList2"/>
    <dgm:cxn modelId="{328455AE-A1E7-4AF0-B08A-D910EEF6B2B8}" srcId="{36674178-C12F-409C-9BB6-D3312BFB69D3}" destId="{41DFFE8C-8B34-4C73-8960-C6BBF753E57E}" srcOrd="0" destOrd="0" parTransId="{D25D71D9-0A91-434C-8907-E33F194686B2}" sibTransId="{A7C2B7BA-AC7D-455A-A3E6-CDCBD654F148}"/>
    <dgm:cxn modelId="{EA7CEF1F-E5A1-4A59-8E62-6CBB51D75A90}" type="presParOf" srcId="{FB86D242-B402-4C99-9158-17F1B2849D12}" destId="{D9270524-7CD0-4FE8-97C4-0B52DE11504B}" srcOrd="0" destOrd="0" presId="urn:microsoft.com/office/officeart/2005/8/layout/vList2"/>
    <dgm:cxn modelId="{10B46FA8-22B0-4876-B7A8-6373AFA06F69}" type="presParOf" srcId="{FB86D242-B402-4C99-9158-17F1B2849D12}" destId="{C1207D82-2C61-4833-B998-8B8AA5D49600}" srcOrd="1" destOrd="0" presId="urn:microsoft.com/office/officeart/2005/8/layout/vList2"/>
    <dgm:cxn modelId="{EDDF3B3B-1CD7-4024-93F2-C0DE4A17C8E0}" type="presParOf" srcId="{FB86D242-B402-4C99-9158-17F1B2849D12}" destId="{C7374289-79BC-41DF-8F13-D650B26FF756}" srcOrd="2" destOrd="0" presId="urn:microsoft.com/office/officeart/2005/8/layout/vList2"/>
    <dgm:cxn modelId="{136B2B9B-301E-4A3A-919A-9125CE39776E}" type="presParOf" srcId="{FB86D242-B402-4C99-9158-17F1B2849D12}" destId="{44B61A3C-F0B1-4F1A-9AC3-809EAF7E162D}" srcOrd="3" destOrd="0" presId="urn:microsoft.com/office/officeart/2005/8/layout/vList2"/>
    <dgm:cxn modelId="{1B6F26E7-1FCA-41F5-BF6E-7B7601C8D63F}" type="presParOf" srcId="{FB86D242-B402-4C99-9158-17F1B2849D12}" destId="{AFD3549F-8B90-4720-968A-385EF0FED18A}" srcOrd="4" destOrd="0" presId="urn:microsoft.com/office/officeart/2005/8/layout/vList2"/>
    <dgm:cxn modelId="{CEED4674-A09C-4FFD-B26F-BC2EDFA5A8BA}" type="presParOf" srcId="{FB86D242-B402-4C99-9158-17F1B2849D12}" destId="{3BE1B88D-0AB9-42B2-81C9-B769F461A9A6}" srcOrd="5" destOrd="0" presId="urn:microsoft.com/office/officeart/2005/8/layout/vList2"/>
    <dgm:cxn modelId="{EF3DD925-AA4A-4B02-B6E4-D71AC0A6174F}" type="presParOf" srcId="{FB86D242-B402-4C99-9158-17F1B2849D12}" destId="{7B587DCA-AD53-43DC-A947-DC196CAD86F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96A3EE-6C24-4411-AB70-327BB41E69F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F84509-E156-4DC9-B03D-1C6C51F177B6}">
      <dgm:prSet/>
      <dgm:spPr/>
      <dgm:t>
        <a:bodyPr/>
        <a:lstStyle/>
        <a:p>
          <a:r>
            <a:rPr lang="nl-NL" b="0" u="sng" dirty="0"/>
            <a:t>Scholings- en begeleidingsvoucher: </a:t>
          </a:r>
          <a:r>
            <a:rPr lang="nl-NL" dirty="0"/>
            <a:t>subsidieregeling ten behoeve van opleiding en/of begeleidingskosten voor kandidaten behorend tot de doelgroep, die een werkervaringsplaats of dienstverband krijgen.</a:t>
          </a:r>
          <a:br>
            <a:rPr lang="nl-NL" dirty="0"/>
          </a:br>
          <a:endParaRPr lang="en-US" dirty="0"/>
        </a:p>
      </dgm:t>
    </dgm:pt>
    <dgm:pt modelId="{CB7B4DD0-18E8-4D90-9DE1-4C0690CC1C5A}" type="parTrans" cxnId="{3492AC53-DDAD-4BB3-864C-05AC94AB3730}">
      <dgm:prSet/>
      <dgm:spPr/>
      <dgm:t>
        <a:bodyPr/>
        <a:lstStyle/>
        <a:p>
          <a:endParaRPr lang="en-US"/>
        </a:p>
      </dgm:t>
    </dgm:pt>
    <dgm:pt modelId="{5BFC48D6-0EA6-44CE-B8ED-65208CA8F7F9}" type="sibTrans" cxnId="{3492AC53-DDAD-4BB3-864C-05AC94AB3730}">
      <dgm:prSet/>
      <dgm:spPr/>
      <dgm:t>
        <a:bodyPr/>
        <a:lstStyle/>
        <a:p>
          <a:endParaRPr lang="en-US"/>
        </a:p>
      </dgm:t>
    </dgm:pt>
    <dgm:pt modelId="{6FB089F6-9E70-404D-B54D-32B6BDCF446B}">
      <dgm:prSet/>
      <dgm:spPr/>
      <dgm:t>
        <a:bodyPr/>
        <a:lstStyle/>
        <a:p>
          <a:r>
            <a:rPr lang="nl-NL" b="0" u="sng" dirty="0"/>
            <a:t>Jongerenvoucher: </a:t>
          </a:r>
        </a:p>
        <a:p>
          <a:r>
            <a:rPr lang="nl-NL" dirty="0"/>
            <a:t>een eenmalige subsidie die aan een werkgever kan worden verstrekt voor het bieden van een (leer) werkplek aan een jongere tot 27 jaar.</a:t>
          </a:r>
          <a:endParaRPr lang="en-US" dirty="0"/>
        </a:p>
      </dgm:t>
    </dgm:pt>
    <dgm:pt modelId="{D26F5D24-D2C0-4322-8322-D6F06D36E58F}" type="parTrans" cxnId="{D0FF7ECB-C149-4B35-9B3E-F0F60830A41C}">
      <dgm:prSet/>
      <dgm:spPr/>
      <dgm:t>
        <a:bodyPr/>
        <a:lstStyle/>
        <a:p>
          <a:endParaRPr lang="en-US"/>
        </a:p>
      </dgm:t>
    </dgm:pt>
    <dgm:pt modelId="{D3DA2820-646A-4486-B34C-71658DA8F626}" type="sibTrans" cxnId="{D0FF7ECB-C149-4B35-9B3E-F0F60830A41C}">
      <dgm:prSet/>
      <dgm:spPr/>
      <dgm:t>
        <a:bodyPr/>
        <a:lstStyle/>
        <a:p>
          <a:endParaRPr lang="en-US"/>
        </a:p>
      </dgm:t>
    </dgm:pt>
    <dgm:pt modelId="{630891C2-F83B-497E-B648-AB914A8F3991}">
      <dgm:prSet/>
      <dgm:spPr/>
      <dgm:t>
        <a:bodyPr/>
        <a:lstStyle/>
        <a:p>
          <a:r>
            <a:rPr lang="nl-NL" b="0" u="sng" dirty="0"/>
            <a:t>Stimuleringssubsidie: </a:t>
          </a:r>
        </a:p>
        <a:p>
          <a:r>
            <a:rPr lang="nl-NL" dirty="0"/>
            <a:t>ondersteuning bij het creëren van extra werkplekken voor kandidaten behorend tot de doelgroep</a:t>
          </a:r>
          <a:br>
            <a:rPr lang="nl-NL" dirty="0"/>
          </a:br>
          <a:endParaRPr lang="en-US" dirty="0"/>
        </a:p>
      </dgm:t>
    </dgm:pt>
    <dgm:pt modelId="{C55D6C91-43F9-4EB0-B8B3-A2FD345368B6}" type="parTrans" cxnId="{EC61B987-68D0-488F-AADC-34146A24D6A7}">
      <dgm:prSet/>
      <dgm:spPr/>
      <dgm:t>
        <a:bodyPr/>
        <a:lstStyle/>
        <a:p>
          <a:endParaRPr lang="en-US"/>
        </a:p>
      </dgm:t>
    </dgm:pt>
    <dgm:pt modelId="{A37C5577-5844-4715-8CC8-43F2D43CA6F1}" type="sibTrans" cxnId="{EC61B987-68D0-488F-AADC-34146A24D6A7}">
      <dgm:prSet/>
      <dgm:spPr/>
      <dgm:t>
        <a:bodyPr/>
        <a:lstStyle/>
        <a:p>
          <a:endParaRPr lang="en-US"/>
        </a:p>
      </dgm:t>
    </dgm:pt>
    <dgm:pt modelId="{F72617F7-B747-411E-A128-4782AC0F0981}">
      <dgm:prSet/>
      <dgm:spPr/>
      <dgm:t>
        <a:bodyPr/>
        <a:lstStyle/>
        <a:p>
          <a:r>
            <a:rPr lang="nl-NL" b="0" u="sng" dirty="0"/>
            <a:t>Loonkostensubsidie: </a:t>
          </a:r>
        </a:p>
        <a:p>
          <a:r>
            <a:rPr lang="nl-NL" dirty="0"/>
            <a:t>compensatie wanneer iemand door een (arbeids-)beperking minder productief is</a:t>
          </a:r>
          <a:br>
            <a:rPr lang="nl-NL" dirty="0"/>
          </a:br>
          <a:endParaRPr lang="en-US" dirty="0"/>
        </a:p>
      </dgm:t>
    </dgm:pt>
    <dgm:pt modelId="{5E8705EB-3624-4BF7-8DEE-D7F84A986FED}" type="parTrans" cxnId="{1DB89F99-D406-45DF-8DDB-635D39368578}">
      <dgm:prSet/>
      <dgm:spPr/>
      <dgm:t>
        <a:bodyPr/>
        <a:lstStyle/>
        <a:p>
          <a:endParaRPr lang="en-US"/>
        </a:p>
      </dgm:t>
    </dgm:pt>
    <dgm:pt modelId="{D8A536FB-DE61-4F5D-AF54-05A5C7219B54}" type="sibTrans" cxnId="{1DB89F99-D406-45DF-8DDB-635D39368578}">
      <dgm:prSet/>
      <dgm:spPr/>
      <dgm:t>
        <a:bodyPr/>
        <a:lstStyle/>
        <a:p>
          <a:endParaRPr lang="en-US"/>
        </a:p>
      </dgm:t>
    </dgm:pt>
    <dgm:pt modelId="{FE61FF69-2C96-444D-9340-9F9E2E8049A1}">
      <dgm:prSet/>
      <dgm:spPr/>
      <dgm:t>
        <a:bodyPr/>
        <a:lstStyle/>
        <a:p>
          <a:r>
            <a:rPr lang="nl-NL" b="0" u="sng" dirty="0"/>
            <a:t>Subsidie beschut werk: </a:t>
          </a:r>
        </a:p>
        <a:p>
          <a:r>
            <a:rPr lang="nl-NL" dirty="0"/>
            <a:t>bedoeld voor mensen die intensieve begeleiding nodig hebben, denk aan kosten voor werkplekaanpassingen etc. </a:t>
          </a:r>
          <a:br>
            <a:rPr lang="nl-NL" dirty="0"/>
          </a:br>
          <a:endParaRPr lang="en-US" dirty="0"/>
        </a:p>
      </dgm:t>
    </dgm:pt>
    <dgm:pt modelId="{FAC28CE2-EFFE-4A86-B090-4749F2DCAF06}" type="parTrans" cxnId="{C31461C9-585F-4218-BAC1-C2450BD73A8D}">
      <dgm:prSet/>
      <dgm:spPr/>
      <dgm:t>
        <a:bodyPr/>
        <a:lstStyle/>
        <a:p>
          <a:endParaRPr lang="en-US"/>
        </a:p>
      </dgm:t>
    </dgm:pt>
    <dgm:pt modelId="{B6116DDE-06F1-405C-ADFC-44D22E2B1169}" type="sibTrans" cxnId="{C31461C9-585F-4218-BAC1-C2450BD73A8D}">
      <dgm:prSet/>
      <dgm:spPr/>
      <dgm:t>
        <a:bodyPr/>
        <a:lstStyle/>
        <a:p>
          <a:endParaRPr lang="en-US"/>
        </a:p>
      </dgm:t>
    </dgm:pt>
    <dgm:pt modelId="{DCA1071F-61A5-4018-8F95-FFEEFAA8DACE}">
      <dgm:prSet/>
      <dgm:spPr/>
      <dgm:t>
        <a:bodyPr/>
        <a:lstStyle/>
        <a:p>
          <a:r>
            <a:rPr lang="nl-NL" b="0" u="sng" dirty="0"/>
            <a:t>Jobcoaching en interne begeleiding: </a:t>
          </a:r>
        </a:p>
        <a:p>
          <a:r>
            <a:rPr lang="nl-NL" dirty="0"/>
            <a:t>mogelijk om begeleiding te faciliteren, zowel extern als binnen het bedrijf</a:t>
          </a:r>
          <a:endParaRPr lang="en-US" dirty="0"/>
        </a:p>
      </dgm:t>
    </dgm:pt>
    <dgm:pt modelId="{838E19A7-66DB-496B-BB2D-91E6FC453E68}" type="parTrans" cxnId="{6154600F-2177-4D1A-B956-D2EA0B3B5E45}">
      <dgm:prSet/>
      <dgm:spPr/>
      <dgm:t>
        <a:bodyPr/>
        <a:lstStyle/>
        <a:p>
          <a:endParaRPr lang="en-US"/>
        </a:p>
      </dgm:t>
    </dgm:pt>
    <dgm:pt modelId="{6AE13868-9EB4-4863-BB6D-FFA6558D6622}" type="sibTrans" cxnId="{6154600F-2177-4D1A-B956-D2EA0B3B5E45}">
      <dgm:prSet/>
      <dgm:spPr/>
      <dgm:t>
        <a:bodyPr/>
        <a:lstStyle/>
        <a:p>
          <a:endParaRPr lang="en-US"/>
        </a:p>
      </dgm:t>
    </dgm:pt>
    <dgm:pt modelId="{6EB77286-285E-4551-B263-D76609CCEEC8}" type="pres">
      <dgm:prSet presAssocID="{4D96A3EE-6C24-4411-AB70-327BB41E69F2}" presName="diagram" presStyleCnt="0">
        <dgm:presLayoutVars>
          <dgm:dir/>
          <dgm:resizeHandles val="exact"/>
        </dgm:presLayoutVars>
      </dgm:prSet>
      <dgm:spPr/>
    </dgm:pt>
    <dgm:pt modelId="{FF1C208A-D1C3-457E-BC1F-A566CA9BD42D}" type="pres">
      <dgm:prSet presAssocID="{B6F84509-E156-4DC9-B03D-1C6C51F177B6}" presName="node" presStyleLbl="node1" presStyleIdx="0" presStyleCnt="6">
        <dgm:presLayoutVars>
          <dgm:bulletEnabled val="1"/>
        </dgm:presLayoutVars>
      </dgm:prSet>
      <dgm:spPr/>
    </dgm:pt>
    <dgm:pt modelId="{C4510EC0-90D7-49B4-B507-E08BC3BF2F30}" type="pres">
      <dgm:prSet presAssocID="{5BFC48D6-0EA6-44CE-B8ED-65208CA8F7F9}" presName="sibTrans" presStyleCnt="0"/>
      <dgm:spPr/>
    </dgm:pt>
    <dgm:pt modelId="{75932898-D508-4F0F-973E-59A087FA8FB6}" type="pres">
      <dgm:prSet presAssocID="{6FB089F6-9E70-404D-B54D-32B6BDCF446B}" presName="node" presStyleLbl="node1" presStyleIdx="1" presStyleCnt="6">
        <dgm:presLayoutVars>
          <dgm:bulletEnabled val="1"/>
        </dgm:presLayoutVars>
      </dgm:prSet>
      <dgm:spPr/>
    </dgm:pt>
    <dgm:pt modelId="{F4CE0832-01B5-42CC-98AA-9BDD835E95ED}" type="pres">
      <dgm:prSet presAssocID="{D3DA2820-646A-4486-B34C-71658DA8F626}" presName="sibTrans" presStyleCnt="0"/>
      <dgm:spPr/>
    </dgm:pt>
    <dgm:pt modelId="{42129C2B-3151-450A-B920-94F1682B8FC8}" type="pres">
      <dgm:prSet presAssocID="{630891C2-F83B-497E-B648-AB914A8F3991}" presName="node" presStyleLbl="node1" presStyleIdx="2" presStyleCnt="6">
        <dgm:presLayoutVars>
          <dgm:bulletEnabled val="1"/>
        </dgm:presLayoutVars>
      </dgm:prSet>
      <dgm:spPr/>
    </dgm:pt>
    <dgm:pt modelId="{05770DF8-0800-4CB6-B08D-2F8AAF6D24AA}" type="pres">
      <dgm:prSet presAssocID="{A37C5577-5844-4715-8CC8-43F2D43CA6F1}" presName="sibTrans" presStyleCnt="0"/>
      <dgm:spPr/>
    </dgm:pt>
    <dgm:pt modelId="{D5A92259-A497-41AA-A851-1C03F8A8257A}" type="pres">
      <dgm:prSet presAssocID="{F72617F7-B747-411E-A128-4782AC0F0981}" presName="node" presStyleLbl="node1" presStyleIdx="3" presStyleCnt="6">
        <dgm:presLayoutVars>
          <dgm:bulletEnabled val="1"/>
        </dgm:presLayoutVars>
      </dgm:prSet>
      <dgm:spPr/>
    </dgm:pt>
    <dgm:pt modelId="{2157783A-2667-45C0-BFAB-AB56331FF0EC}" type="pres">
      <dgm:prSet presAssocID="{D8A536FB-DE61-4F5D-AF54-05A5C7219B54}" presName="sibTrans" presStyleCnt="0"/>
      <dgm:spPr/>
    </dgm:pt>
    <dgm:pt modelId="{CC0789C7-023E-491D-853E-8CF8FFB4CDF5}" type="pres">
      <dgm:prSet presAssocID="{FE61FF69-2C96-444D-9340-9F9E2E8049A1}" presName="node" presStyleLbl="node1" presStyleIdx="4" presStyleCnt="6">
        <dgm:presLayoutVars>
          <dgm:bulletEnabled val="1"/>
        </dgm:presLayoutVars>
      </dgm:prSet>
      <dgm:spPr/>
    </dgm:pt>
    <dgm:pt modelId="{ED616FBF-900F-4BC4-839D-DEF845896EE4}" type="pres">
      <dgm:prSet presAssocID="{B6116DDE-06F1-405C-ADFC-44D22E2B1169}" presName="sibTrans" presStyleCnt="0"/>
      <dgm:spPr/>
    </dgm:pt>
    <dgm:pt modelId="{7C4BA504-29A4-4524-A6C9-E5EE530D3886}" type="pres">
      <dgm:prSet presAssocID="{DCA1071F-61A5-4018-8F95-FFEEFAA8DACE}" presName="node" presStyleLbl="node1" presStyleIdx="5" presStyleCnt="6">
        <dgm:presLayoutVars>
          <dgm:bulletEnabled val="1"/>
        </dgm:presLayoutVars>
      </dgm:prSet>
      <dgm:spPr/>
    </dgm:pt>
  </dgm:ptLst>
  <dgm:cxnLst>
    <dgm:cxn modelId="{6154600F-2177-4D1A-B956-D2EA0B3B5E45}" srcId="{4D96A3EE-6C24-4411-AB70-327BB41E69F2}" destId="{DCA1071F-61A5-4018-8F95-FFEEFAA8DACE}" srcOrd="5" destOrd="0" parTransId="{838E19A7-66DB-496B-BB2D-91E6FC453E68}" sibTransId="{6AE13868-9EB4-4863-BB6D-FFA6558D6622}"/>
    <dgm:cxn modelId="{63031B1E-D25E-438D-BB31-8E2C73DDA6DA}" type="presOf" srcId="{6FB089F6-9E70-404D-B54D-32B6BDCF446B}" destId="{75932898-D508-4F0F-973E-59A087FA8FB6}" srcOrd="0" destOrd="0" presId="urn:microsoft.com/office/officeart/2005/8/layout/default"/>
    <dgm:cxn modelId="{3492AC53-DDAD-4BB3-864C-05AC94AB3730}" srcId="{4D96A3EE-6C24-4411-AB70-327BB41E69F2}" destId="{B6F84509-E156-4DC9-B03D-1C6C51F177B6}" srcOrd="0" destOrd="0" parTransId="{CB7B4DD0-18E8-4D90-9DE1-4C0690CC1C5A}" sibTransId="{5BFC48D6-0EA6-44CE-B8ED-65208CA8F7F9}"/>
    <dgm:cxn modelId="{CAEEC259-04F8-484F-98D9-EA00144A469B}" type="presOf" srcId="{630891C2-F83B-497E-B648-AB914A8F3991}" destId="{42129C2B-3151-450A-B920-94F1682B8FC8}" srcOrd="0" destOrd="0" presId="urn:microsoft.com/office/officeart/2005/8/layout/default"/>
    <dgm:cxn modelId="{EC61B987-68D0-488F-AADC-34146A24D6A7}" srcId="{4D96A3EE-6C24-4411-AB70-327BB41E69F2}" destId="{630891C2-F83B-497E-B648-AB914A8F3991}" srcOrd="2" destOrd="0" parTransId="{C55D6C91-43F9-4EB0-B8B3-A2FD345368B6}" sibTransId="{A37C5577-5844-4715-8CC8-43F2D43CA6F1}"/>
    <dgm:cxn modelId="{1DB89F99-D406-45DF-8DDB-635D39368578}" srcId="{4D96A3EE-6C24-4411-AB70-327BB41E69F2}" destId="{F72617F7-B747-411E-A128-4782AC0F0981}" srcOrd="3" destOrd="0" parTransId="{5E8705EB-3624-4BF7-8DEE-D7F84A986FED}" sibTransId="{D8A536FB-DE61-4F5D-AF54-05A5C7219B54}"/>
    <dgm:cxn modelId="{D1B2EAA3-2549-4BCD-BCE8-CC340ADC4726}" type="presOf" srcId="{DCA1071F-61A5-4018-8F95-FFEEFAA8DACE}" destId="{7C4BA504-29A4-4524-A6C9-E5EE530D3886}" srcOrd="0" destOrd="0" presId="urn:microsoft.com/office/officeart/2005/8/layout/default"/>
    <dgm:cxn modelId="{301AE9A9-80B3-4A52-8613-F7F8B09DB331}" type="presOf" srcId="{4D96A3EE-6C24-4411-AB70-327BB41E69F2}" destId="{6EB77286-285E-4551-B263-D76609CCEEC8}" srcOrd="0" destOrd="0" presId="urn:microsoft.com/office/officeart/2005/8/layout/default"/>
    <dgm:cxn modelId="{409319B4-9C36-49EA-BD71-53C87E92BAA9}" type="presOf" srcId="{F72617F7-B747-411E-A128-4782AC0F0981}" destId="{D5A92259-A497-41AA-A851-1C03F8A8257A}" srcOrd="0" destOrd="0" presId="urn:microsoft.com/office/officeart/2005/8/layout/default"/>
    <dgm:cxn modelId="{62C4C4C7-7EF7-424B-8FC8-34000D888B59}" type="presOf" srcId="{B6F84509-E156-4DC9-B03D-1C6C51F177B6}" destId="{FF1C208A-D1C3-457E-BC1F-A566CA9BD42D}" srcOrd="0" destOrd="0" presId="urn:microsoft.com/office/officeart/2005/8/layout/default"/>
    <dgm:cxn modelId="{C31461C9-585F-4218-BAC1-C2450BD73A8D}" srcId="{4D96A3EE-6C24-4411-AB70-327BB41E69F2}" destId="{FE61FF69-2C96-444D-9340-9F9E2E8049A1}" srcOrd="4" destOrd="0" parTransId="{FAC28CE2-EFFE-4A86-B090-4749F2DCAF06}" sibTransId="{B6116DDE-06F1-405C-ADFC-44D22E2B1169}"/>
    <dgm:cxn modelId="{D0FF7ECB-C149-4B35-9B3E-F0F60830A41C}" srcId="{4D96A3EE-6C24-4411-AB70-327BB41E69F2}" destId="{6FB089F6-9E70-404D-B54D-32B6BDCF446B}" srcOrd="1" destOrd="0" parTransId="{D26F5D24-D2C0-4322-8322-D6F06D36E58F}" sibTransId="{D3DA2820-646A-4486-B34C-71658DA8F626}"/>
    <dgm:cxn modelId="{B542BCD6-979E-4B94-808D-2BFEDA4DA9B1}" type="presOf" srcId="{FE61FF69-2C96-444D-9340-9F9E2E8049A1}" destId="{CC0789C7-023E-491D-853E-8CF8FFB4CDF5}" srcOrd="0" destOrd="0" presId="urn:microsoft.com/office/officeart/2005/8/layout/default"/>
    <dgm:cxn modelId="{B9D8CD96-4FEC-4FA7-BF66-0B70B5CF9067}" type="presParOf" srcId="{6EB77286-285E-4551-B263-D76609CCEEC8}" destId="{FF1C208A-D1C3-457E-BC1F-A566CA9BD42D}" srcOrd="0" destOrd="0" presId="urn:microsoft.com/office/officeart/2005/8/layout/default"/>
    <dgm:cxn modelId="{EC29FC12-0186-4084-868E-B0FC82CEA3B2}" type="presParOf" srcId="{6EB77286-285E-4551-B263-D76609CCEEC8}" destId="{C4510EC0-90D7-49B4-B507-E08BC3BF2F30}" srcOrd="1" destOrd="0" presId="urn:microsoft.com/office/officeart/2005/8/layout/default"/>
    <dgm:cxn modelId="{626BA338-4D9C-4E42-93BC-38C59BCBE1AD}" type="presParOf" srcId="{6EB77286-285E-4551-B263-D76609CCEEC8}" destId="{75932898-D508-4F0F-973E-59A087FA8FB6}" srcOrd="2" destOrd="0" presId="urn:microsoft.com/office/officeart/2005/8/layout/default"/>
    <dgm:cxn modelId="{45179326-3494-46EA-9EE0-8C0ADC508A41}" type="presParOf" srcId="{6EB77286-285E-4551-B263-D76609CCEEC8}" destId="{F4CE0832-01B5-42CC-98AA-9BDD835E95ED}" srcOrd="3" destOrd="0" presId="urn:microsoft.com/office/officeart/2005/8/layout/default"/>
    <dgm:cxn modelId="{8C20226C-2588-4006-9ECF-A1963A208168}" type="presParOf" srcId="{6EB77286-285E-4551-B263-D76609CCEEC8}" destId="{42129C2B-3151-450A-B920-94F1682B8FC8}" srcOrd="4" destOrd="0" presId="urn:microsoft.com/office/officeart/2005/8/layout/default"/>
    <dgm:cxn modelId="{C7D2892A-21D3-4D58-8EE2-F2B252C311B0}" type="presParOf" srcId="{6EB77286-285E-4551-B263-D76609CCEEC8}" destId="{05770DF8-0800-4CB6-B08D-2F8AAF6D24AA}" srcOrd="5" destOrd="0" presId="urn:microsoft.com/office/officeart/2005/8/layout/default"/>
    <dgm:cxn modelId="{392FC3F0-C7E5-46ED-93DF-4646D9CA1EBA}" type="presParOf" srcId="{6EB77286-285E-4551-B263-D76609CCEEC8}" destId="{D5A92259-A497-41AA-A851-1C03F8A8257A}" srcOrd="6" destOrd="0" presId="urn:microsoft.com/office/officeart/2005/8/layout/default"/>
    <dgm:cxn modelId="{4291CE9E-325C-494C-BFD8-2E06EBA03542}" type="presParOf" srcId="{6EB77286-285E-4551-B263-D76609CCEEC8}" destId="{2157783A-2667-45C0-BFAB-AB56331FF0EC}" srcOrd="7" destOrd="0" presId="urn:microsoft.com/office/officeart/2005/8/layout/default"/>
    <dgm:cxn modelId="{DF51DB8D-A46E-413E-9DBA-3AFF80493399}" type="presParOf" srcId="{6EB77286-285E-4551-B263-D76609CCEEC8}" destId="{CC0789C7-023E-491D-853E-8CF8FFB4CDF5}" srcOrd="8" destOrd="0" presId="urn:microsoft.com/office/officeart/2005/8/layout/default"/>
    <dgm:cxn modelId="{23CF8E4E-64B9-4FA5-A2D5-22A0D84C1258}" type="presParOf" srcId="{6EB77286-285E-4551-B263-D76609CCEEC8}" destId="{ED616FBF-900F-4BC4-839D-DEF845896EE4}" srcOrd="9" destOrd="0" presId="urn:microsoft.com/office/officeart/2005/8/layout/default"/>
    <dgm:cxn modelId="{F72956B5-7758-404B-A038-6D62FF7D76EB}" type="presParOf" srcId="{6EB77286-285E-4551-B263-D76609CCEEC8}" destId="{7C4BA504-29A4-4524-A6C9-E5EE530D388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499EE-B5BC-4EAA-ADFC-B9EF297D20E5}">
      <dsp:nvSpPr>
        <dsp:cNvPr id="0" name=""/>
        <dsp:cNvSpPr/>
      </dsp:nvSpPr>
      <dsp:spPr>
        <a:xfrm>
          <a:off x="247502" y="103540"/>
          <a:ext cx="1354065" cy="13540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4CB20-1AA7-4C40-A13C-E17ADD7FABDD}">
      <dsp:nvSpPr>
        <dsp:cNvPr id="0" name=""/>
        <dsp:cNvSpPr/>
      </dsp:nvSpPr>
      <dsp:spPr>
        <a:xfrm>
          <a:off x="531855" y="387894"/>
          <a:ext cx="785358" cy="7853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22C4D-D99D-4CBF-9F21-8574F771E215}">
      <dsp:nvSpPr>
        <dsp:cNvPr id="0" name=""/>
        <dsp:cNvSpPr/>
      </dsp:nvSpPr>
      <dsp:spPr>
        <a:xfrm>
          <a:off x="1891724" y="103540"/>
          <a:ext cx="3191725" cy="1354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Ondernemers zorgen voor lokale werkgelegenheid</a:t>
          </a:r>
          <a:endParaRPr lang="en-US" sz="2400" kern="1200" dirty="0"/>
        </a:p>
      </dsp:txBody>
      <dsp:txXfrm>
        <a:off x="1891724" y="103540"/>
        <a:ext cx="3191725" cy="1354065"/>
      </dsp:txXfrm>
    </dsp:sp>
    <dsp:sp modelId="{00251FA7-733A-4980-B56D-FDD5C705D696}">
      <dsp:nvSpPr>
        <dsp:cNvPr id="0" name=""/>
        <dsp:cNvSpPr/>
      </dsp:nvSpPr>
      <dsp:spPr>
        <a:xfrm>
          <a:off x="5639584" y="103540"/>
          <a:ext cx="1354065" cy="135406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22D45-4B4D-4DDC-8C63-BC1B0E346046}">
      <dsp:nvSpPr>
        <dsp:cNvPr id="0" name=""/>
        <dsp:cNvSpPr/>
      </dsp:nvSpPr>
      <dsp:spPr>
        <a:xfrm>
          <a:off x="5923938" y="387894"/>
          <a:ext cx="785358" cy="78535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4C6CCD-E92E-4563-BBD8-2EF4A083445E}">
      <dsp:nvSpPr>
        <dsp:cNvPr id="0" name=""/>
        <dsp:cNvSpPr/>
      </dsp:nvSpPr>
      <dsp:spPr>
        <a:xfrm>
          <a:off x="7283807" y="103540"/>
          <a:ext cx="3191725" cy="1354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Werk is vaak de sleutel tot maatschappelijke participatie</a:t>
          </a:r>
          <a:endParaRPr lang="en-US" sz="2400" kern="1200" dirty="0"/>
        </a:p>
      </dsp:txBody>
      <dsp:txXfrm>
        <a:off x="7283807" y="103540"/>
        <a:ext cx="3191725" cy="1354065"/>
      </dsp:txXfrm>
    </dsp:sp>
    <dsp:sp modelId="{E19BDC17-2E7F-4FAF-83AE-5C3EFA3F01BB}">
      <dsp:nvSpPr>
        <dsp:cNvPr id="0" name=""/>
        <dsp:cNvSpPr/>
      </dsp:nvSpPr>
      <dsp:spPr>
        <a:xfrm>
          <a:off x="247502" y="2054697"/>
          <a:ext cx="1354065" cy="13540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352E6-903C-48EC-951A-A8A37B4154F4}">
      <dsp:nvSpPr>
        <dsp:cNvPr id="0" name=""/>
        <dsp:cNvSpPr/>
      </dsp:nvSpPr>
      <dsp:spPr>
        <a:xfrm>
          <a:off x="531855" y="2339051"/>
          <a:ext cx="785358" cy="78535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B9E69-2178-43CE-B2F4-A3D6D3642740}">
      <dsp:nvSpPr>
        <dsp:cNvPr id="0" name=""/>
        <dsp:cNvSpPr/>
      </dsp:nvSpPr>
      <dsp:spPr>
        <a:xfrm>
          <a:off x="1891724" y="2054697"/>
          <a:ext cx="3191725" cy="1354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/>
            <a:t>Sectoren kampen met personeelstekorten</a:t>
          </a:r>
          <a:endParaRPr lang="en-US" sz="2400" kern="1200"/>
        </a:p>
      </dsp:txBody>
      <dsp:txXfrm>
        <a:off x="1891724" y="2054697"/>
        <a:ext cx="3191725" cy="1354065"/>
      </dsp:txXfrm>
    </dsp:sp>
    <dsp:sp modelId="{757352AB-00BC-4A97-9600-C940EC29A1BA}">
      <dsp:nvSpPr>
        <dsp:cNvPr id="0" name=""/>
        <dsp:cNvSpPr/>
      </dsp:nvSpPr>
      <dsp:spPr>
        <a:xfrm>
          <a:off x="5639584" y="2054697"/>
          <a:ext cx="1354065" cy="135406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B1C17-338C-4797-8CEA-2E12D7A69E72}">
      <dsp:nvSpPr>
        <dsp:cNvPr id="0" name=""/>
        <dsp:cNvSpPr/>
      </dsp:nvSpPr>
      <dsp:spPr>
        <a:xfrm>
          <a:off x="5923938" y="2339051"/>
          <a:ext cx="785358" cy="78535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17D98D-7C53-43F7-95FB-3DB2E84EE290}">
      <dsp:nvSpPr>
        <dsp:cNvPr id="0" name=""/>
        <dsp:cNvSpPr/>
      </dsp:nvSpPr>
      <dsp:spPr>
        <a:xfrm>
          <a:off x="7283807" y="2054697"/>
          <a:ext cx="3191725" cy="1354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Het sociaal domein kan ondersteunen bij het vinden en begeleiden van geschikte kandidaten, hiervoor zijn er al lokale en regionale samenwerkingsverbanden en initiatieven</a:t>
          </a:r>
          <a:endParaRPr lang="en-US" sz="2000" kern="1200" dirty="0"/>
        </a:p>
      </dsp:txBody>
      <dsp:txXfrm>
        <a:off x="7283807" y="2054697"/>
        <a:ext cx="3191725" cy="13540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270524-7CD0-4FE8-97C4-0B52DE11504B}">
      <dsp:nvSpPr>
        <dsp:cNvPr id="0" name=""/>
        <dsp:cNvSpPr/>
      </dsp:nvSpPr>
      <dsp:spPr>
        <a:xfrm>
          <a:off x="0" y="661305"/>
          <a:ext cx="6383102" cy="10133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/>
            <a:t>Het gaat om mensen die (tijdelijk) extra ondersteuning nodig hebben</a:t>
          </a:r>
          <a:endParaRPr lang="en-US" sz="2600" kern="1200"/>
        </a:p>
      </dsp:txBody>
      <dsp:txXfrm>
        <a:off x="49468" y="710773"/>
        <a:ext cx="6284166" cy="914430"/>
      </dsp:txXfrm>
    </dsp:sp>
    <dsp:sp modelId="{C7374289-79BC-41DF-8F13-D650B26FF756}">
      <dsp:nvSpPr>
        <dsp:cNvPr id="0" name=""/>
        <dsp:cNvSpPr/>
      </dsp:nvSpPr>
      <dsp:spPr>
        <a:xfrm>
          <a:off x="0" y="1749551"/>
          <a:ext cx="6383102" cy="1013366"/>
        </a:xfrm>
        <a:prstGeom prst="roundRect">
          <a:avLst/>
        </a:prstGeom>
        <a:solidFill>
          <a:schemeClr val="accent2">
            <a:hueOff val="-425843"/>
            <a:satOff val="-399"/>
            <a:lumOff val="-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/>
            <a:t>Denk aan jongeren zonder startkwalificatie, mensen met een arbeidsbeperking, nieuwkomers die de taal niet machtig zijn, of langdurig werkzoekenden</a:t>
          </a:r>
          <a:endParaRPr lang="en-US" sz="2600" kern="1200"/>
        </a:p>
      </dsp:txBody>
      <dsp:txXfrm>
        <a:off x="49468" y="1799019"/>
        <a:ext cx="6284166" cy="914430"/>
      </dsp:txXfrm>
    </dsp:sp>
    <dsp:sp modelId="{AFD3549F-8B90-4720-968A-385EF0FED18A}">
      <dsp:nvSpPr>
        <dsp:cNvPr id="0" name=""/>
        <dsp:cNvSpPr/>
      </dsp:nvSpPr>
      <dsp:spPr>
        <a:xfrm>
          <a:off x="0" y="2837798"/>
          <a:ext cx="6383102" cy="1013366"/>
        </a:xfrm>
        <a:prstGeom prst="roundRect">
          <a:avLst/>
        </a:prstGeom>
        <a:solidFill>
          <a:schemeClr val="accent2">
            <a:hueOff val="-851686"/>
            <a:satOff val="-797"/>
            <a:lumOff val="-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/>
            <a:t>Vaak gemotiveerd en gebaat bij structuur en begeleiding</a:t>
          </a:r>
          <a:endParaRPr lang="en-US" sz="2600" kern="1200"/>
        </a:p>
      </dsp:txBody>
      <dsp:txXfrm>
        <a:off x="49468" y="2887266"/>
        <a:ext cx="6284166" cy="914430"/>
      </dsp:txXfrm>
    </dsp:sp>
    <dsp:sp modelId="{7B587DCA-AD53-43DC-A947-DC196CAD86FC}">
      <dsp:nvSpPr>
        <dsp:cNvPr id="0" name=""/>
        <dsp:cNvSpPr/>
      </dsp:nvSpPr>
      <dsp:spPr>
        <a:xfrm>
          <a:off x="0" y="3926044"/>
          <a:ext cx="6383102" cy="1013366"/>
        </a:xfrm>
        <a:prstGeom prst="roundRect">
          <a:avLst/>
        </a:prstGeom>
        <a:solidFill>
          <a:schemeClr val="accent2">
            <a:hueOff val="-1277530"/>
            <a:satOff val="-1196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/>
            <a:t>Vanuit onze adviseurs is ondersteuning mogelijk bij bijvoorbeeld leer- werktrajecten</a:t>
          </a:r>
          <a:endParaRPr lang="en-US" sz="2600" kern="1200"/>
        </a:p>
      </dsp:txBody>
      <dsp:txXfrm>
        <a:off x="49468" y="3975512"/>
        <a:ext cx="6284166" cy="9144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C208A-D1C3-457E-BC1F-A566CA9BD42D}">
      <dsp:nvSpPr>
        <dsp:cNvPr id="0" name=""/>
        <dsp:cNvSpPr/>
      </dsp:nvSpPr>
      <dsp:spPr>
        <a:xfrm>
          <a:off x="460144" y="1889"/>
          <a:ext cx="2941495" cy="1764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0" u="sng" kern="1200" dirty="0"/>
            <a:t>Scholings- en begeleidingsvoucher: </a:t>
          </a:r>
          <a:r>
            <a:rPr lang="nl-NL" sz="1900" kern="1200" dirty="0"/>
            <a:t>subsidieregeling ten behoeve van opleiding en/of begeleidingskosten voor kandidaten behorend tot de doelgroep, die een werkervaringsplaats of dienstverband krijgen.</a:t>
          </a:r>
          <a:br>
            <a:rPr lang="nl-NL" sz="1900" kern="1200" dirty="0"/>
          </a:br>
          <a:endParaRPr lang="en-US" sz="1900" kern="1200" dirty="0"/>
        </a:p>
      </dsp:txBody>
      <dsp:txXfrm>
        <a:off x="460144" y="1889"/>
        <a:ext cx="2941495" cy="1764897"/>
      </dsp:txXfrm>
    </dsp:sp>
    <dsp:sp modelId="{75932898-D508-4F0F-973E-59A087FA8FB6}">
      <dsp:nvSpPr>
        <dsp:cNvPr id="0" name=""/>
        <dsp:cNvSpPr/>
      </dsp:nvSpPr>
      <dsp:spPr>
        <a:xfrm>
          <a:off x="3695789" y="1889"/>
          <a:ext cx="2941495" cy="1764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0" u="sng" kern="1200" dirty="0"/>
            <a:t>Jongerenvoucher: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een eenmalige subsidie die aan een werkgever kan worden verstrekt voor het bieden van een (leer) werkplek aan een jongere tot 27 jaar.</a:t>
          </a:r>
          <a:endParaRPr lang="en-US" sz="1900" kern="1200" dirty="0"/>
        </a:p>
      </dsp:txBody>
      <dsp:txXfrm>
        <a:off x="3695789" y="1889"/>
        <a:ext cx="2941495" cy="1764897"/>
      </dsp:txXfrm>
    </dsp:sp>
    <dsp:sp modelId="{42129C2B-3151-450A-B920-94F1682B8FC8}">
      <dsp:nvSpPr>
        <dsp:cNvPr id="0" name=""/>
        <dsp:cNvSpPr/>
      </dsp:nvSpPr>
      <dsp:spPr>
        <a:xfrm>
          <a:off x="6931434" y="1889"/>
          <a:ext cx="2941495" cy="1764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0" u="sng" kern="1200" dirty="0"/>
            <a:t>Stimuleringssubsidie: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ondersteuning bij het creëren van extra werkplekken voor kandidaten behorend tot de doelgroep</a:t>
          </a:r>
          <a:br>
            <a:rPr lang="nl-NL" sz="1900" kern="1200" dirty="0"/>
          </a:br>
          <a:endParaRPr lang="en-US" sz="1900" kern="1200" dirty="0"/>
        </a:p>
      </dsp:txBody>
      <dsp:txXfrm>
        <a:off x="6931434" y="1889"/>
        <a:ext cx="2941495" cy="1764897"/>
      </dsp:txXfrm>
    </dsp:sp>
    <dsp:sp modelId="{D5A92259-A497-41AA-A851-1C03F8A8257A}">
      <dsp:nvSpPr>
        <dsp:cNvPr id="0" name=""/>
        <dsp:cNvSpPr/>
      </dsp:nvSpPr>
      <dsp:spPr>
        <a:xfrm>
          <a:off x="460144" y="2060935"/>
          <a:ext cx="2941495" cy="1764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0" u="sng" kern="1200" dirty="0"/>
            <a:t>Loonkostensubsidie: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compensatie wanneer iemand door een (arbeids-)beperking minder productief is</a:t>
          </a:r>
          <a:br>
            <a:rPr lang="nl-NL" sz="1900" kern="1200" dirty="0"/>
          </a:br>
          <a:endParaRPr lang="en-US" sz="1900" kern="1200" dirty="0"/>
        </a:p>
      </dsp:txBody>
      <dsp:txXfrm>
        <a:off x="460144" y="2060935"/>
        <a:ext cx="2941495" cy="1764897"/>
      </dsp:txXfrm>
    </dsp:sp>
    <dsp:sp modelId="{CC0789C7-023E-491D-853E-8CF8FFB4CDF5}">
      <dsp:nvSpPr>
        <dsp:cNvPr id="0" name=""/>
        <dsp:cNvSpPr/>
      </dsp:nvSpPr>
      <dsp:spPr>
        <a:xfrm>
          <a:off x="3695789" y="2060935"/>
          <a:ext cx="2941495" cy="1764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0" u="sng" kern="1200" dirty="0"/>
            <a:t>Subsidie beschut werk: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bedoeld voor mensen die intensieve begeleiding nodig hebben, denk aan kosten voor werkplekaanpassingen etc. </a:t>
          </a:r>
          <a:br>
            <a:rPr lang="nl-NL" sz="1900" kern="1200" dirty="0"/>
          </a:br>
          <a:endParaRPr lang="en-US" sz="1900" kern="1200" dirty="0"/>
        </a:p>
      </dsp:txBody>
      <dsp:txXfrm>
        <a:off x="3695789" y="2060935"/>
        <a:ext cx="2941495" cy="1764897"/>
      </dsp:txXfrm>
    </dsp:sp>
    <dsp:sp modelId="{7C4BA504-29A4-4524-A6C9-E5EE530D3886}">
      <dsp:nvSpPr>
        <dsp:cNvPr id="0" name=""/>
        <dsp:cNvSpPr/>
      </dsp:nvSpPr>
      <dsp:spPr>
        <a:xfrm>
          <a:off x="6931434" y="2060935"/>
          <a:ext cx="2941495" cy="17648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0" u="sng" kern="1200" dirty="0"/>
            <a:t>Jobcoaching en interne begeleiding: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mogelijk om begeleiding te faciliteren, zowel extern als binnen het bedrijf</a:t>
          </a:r>
          <a:endParaRPr lang="en-US" sz="1900" kern="1200" dirty="0"/>
        </a:p>
      </dsp:txBody>
      <dsp:txXfrm>
        <a:off x="6931434" y="2060935"/>
        <a:ext cx="2941495" cy="17648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88E2322-5C40-B974-9887-BC49139C4D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618B7A6-E196-B799-F0F7-A4B18460A3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31CE9-C418-45D7-802C-A5E16EBCF7B0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3BCD34F-FD73-0036-A979-3BBDD7D955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4CBDB8E-B3DF-D39D-2694-AF53521A3A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2B6CB-B488-49F1-B646-EFDFDE9E83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1937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EB658-6DD6-46FC-9105-307252F32548}" type="datetimeFigureOut">
              <a:rPr lang="nl-NL" smtClean="0"/>
              <a:t>20-11-2025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1F35F-EADA-4B49-AAC6-13C82606D40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23979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84B5B-1068-4B90-9087-1BA37ADF1A6C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73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A4E17-A707-491C-ABE1-412B10D90723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25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FFF52-1883-45BE-87AF-860141EDA09B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8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DE906-9102-45A7-A33E-094117AD6AC7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1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654A-4820-4B45-9424-EAEE850F242E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7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CEAC6-6A6D-4313-BB97-49DAD29EC6D2}" type="datetime1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7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2ED14-623F-4CB9-9A61-B2F13C998C84}" type="datetime1">
              <a:rPr lang="en-US" smtClean="0"/>
              <a:t>11/20/2025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3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BEC9-830F-41C0-A114-936C3EEF24AB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79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11560-FDD9-4097-80DD-9331CEE93B1E}" type="datetime1">
              <a:rPr lang="en-US" smtClean="0"/>
              <a:t>11/20/2025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86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72A8-69EC-4816-B8F3-7565726EBA18}" type="datetime1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3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7572-FB07-4BC0-810E-0289B4332C10}" type="datetime1">
              <a:rPr lang="en-US" smtClean="0"/>
              <a:t>11/20/2025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3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5A69373B-C9E9-435D-9306-4412A2EC527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‹nr.›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9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01" r:id="rId5"/>
    <p:sldLayoutId id="2147483806" r:id="rId6"/>
    <p:sldLayoutId id="2147483802" r:id="rId7"/>
    <p:sldLayoutId id="2147483803" r:id="rId8"/>
    <p:sldLayoutId id="2147483804" r:id="rId9"/>
    <p:sldLayoutId id="2147483805" r:id="rId10"/>
    <p:sldLayoutId id="214748380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ED3E28F-E990-4EB1-BDE1-DEF2B7F98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en kleurrijke lamp met zakelijke pictogrammen">
            <a:extLst>
              <a:ext uri="{FF2B5EF4-FFF2-40B4-BE49-F238E27FC236}">
                <a16:creationId xmlns:a16="http://schemas.microsoft.com/office/drawing/2014/main" id="{9E64E2A9-EEE7-950F-9530-68B344D164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95" b="1707"/>
          <a:stretch>
            <a:fillRect/>
          </a:stretch>
        </p:blipFill>
        <p:spPr>
          <a:xfrm>
            <a:off x="20" y="0"/>
            <a:ext cx="12191980" cy="6861458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5CA07C1-041F-475C-9FC6-2E4316532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022" y="343112"/>
            <a:ext cx="5737538" cy="2989690"/>
          </a:xfrm>
          <a:custGeom>
            <a:avLst/>
            <a:gdLst>
              <a:gd name="connsiteX0" fmla="*/ 1289525 w 6745768"/>
              <a:gd name="connsiteY0" fmla="*/ 2301903 h 2794242"/>
              <a:gd name="connsiteX1" fmla="*/ 182620 w 6745768"/>
              <a:gd name="connsiteY1" fmla="*/ 1797161 h 2794242"/>
              <a:gd name="connsiteX2" fmla="*/ 12857 w 6745768"/>
              <a:gd name="connsiteY2" fmla="*/ 794567 h 2794242"/>
              <a:gd name="connsiteX3" fmla="*/ 697283 w 6745768"/>
              <a:gd name="connsiteY3" fmla="*/ 56263 h 2794242"/>
              <a:gd name="connsiteX4" fmla="*/ 6042476 w 6745768"/>
              <a:gd name="connsiteY4" fmla="*/ 156302 h 2794242"/>
              <a:gd name="connsiteX5" fmla="*/ 6744264 w 6745768"/>
              <a:gd name="connsiteY5" fmla="*/ 865255 h 2794242"/>
              <a:gd name="connsiteX6" fmla="*/ 6299463 w 6745768"/>
              <a:gd name="connsiteY6" fmla="*/ 2129659 h 2794242"/>
              <a:gd name="connsiteX7" fmla="*/ 1843321 w 6745768"/>
              <a:gd name="connsiteY7" fmla="*/ 2302040 h 2794242"/>
              <a:gd name="connsiteX8" fmla="*/ 1297241 w 6745768"/>
              <a:gd name="connsiteY8" fmla="*/ 2794243 h 2794242"/>
              <a:gd name="connsiteX9" fmla="*/ 1289525 w 6745768"/>
              <a:gd name="connsiteY9" fmla="*/ 2301903 h 2794242"/>
              <a:gd name="connsiteX0" fmla="*/ 1289525 w 6745768"/>
              <a:gd name="connsiteY0" fmla="*/ 2301903 h 2633547"/>
              <a:gd name="connsiteX1" fmla="*/ 182620 w 6745768"/>
              <a:gd name="connsiteY1" fmla="*/ 1797161 h 2633547"/>
              <a:gd name="connsiteX2" fmla="*/ 12857 w 6745768"/>
              <a:gd name="connsiteY2" fmla="*/ 794567 h 2633547"/>
              <a:gd name="connsiteX3" fmla="*/ 697283 w 6745768"/>
              <a:gd name="connsiteY3" fmla="*/ 56263 h 2633547"/>
              <a:gd name="connsiteX4" fmla="*/ 6042476 w 6745768"/>
              <a:gd name="connsiteY4" fmla="*/ 156302 h 2633547"/>
              <a:gd name="connsiteX5" fmla="*/ 6744264 w 6745768"/>
              <a:gd name="connsiteY5" fmla="*/ 865255 h 2633547"/>
              <a:gd name="connsiteX6" fmla="*/ 6299463 w 6745768"/>
              <a:gd name="connsiteY6" fmla="*/ 2129659 h 2633547"/>
              <a:gd name="connsiteX7" fmla="*/ 1843321 w 6745768"/>
              <a:gd name="connsiteY7" fmla="*/ 2302040 h 2633547"/>
              <a:gd name="connsiteX8" fmla="*/ 1297241 w 6745768"/>
              <a:gd name="connsiteY8" fmla="*/ 2633547 h 2633547"/>
              <a:gd name="connsiteX9" fmla="*/ 1289525 w 6745768"/>
              <a:gd name="connsiteY9" fmla="*/ 2301903 h 2633547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046952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5926709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2018095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02083"/>
              <a:gd name="connsiteX1" fmla="*/ 182620 w 6745768"/>
              <a:gd name="connsiteY1" fmla="*/ 1797161 h 2502083"/>
              <a:gd name="connsiteX2" fmla="*/ 12857 w 6745768"/>
              <a:gd name="connsiteY2" fmla="*/ 794567 h 2502083"/>
              <a:gd name="connsiteX3" fmla="*/ 697283 w 6745768"/>
              <a:gd name="connsiteY3" fmla="*/ 56263 h 2502083"/>
              <a:gd name="connsiteX4" fmla="*/ 6042476 w 6745768"/>
              <a:gd name="connsiteY4" fmla="*/ 156302 h 2502083"/>
              <a:gd name="connsiteX5" fmla="*/ 6744264 w 6745768"/>
              <a:gd name="connsiteY5" fmla="*/ 865255 h 2502083"/>
              <a:gd name="connsiteX6" fmla="*/ 5926709 w 6745768"/>
              <a:gd name="connsiteY6" fmla="*/ 2129659 h 2502083"/>
              <a:gd name="connsiteX7" fmla="*/ 2018095 w 6745768"/>
              <a:gd name="connsiteY7" fmla="*/ 2302040 h 2502083"/>
              <a:gd name="connsiteX8" fmla="*/ 1303420 w 6745768"/>
              <a:gd name="connsiteY8" fmla="*/ 2502083 h 2502083"/>
              <a:gd name="connsiteX9" fmla="*/ 1289525 w 6745768"/>
              <a:gd name="connsiteY9" fmla="*/ 230190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7858 w 6739037"/>
              <a:gd name="connsiteY0" fmla="*/ 2291553 h 2502083"/>
              <a:gd name="connsiteX1" fmla="*/ 429511 w 6739037"/>
              <a:gd name="connsiteY1" fmla="*/ 2224594 h 2502083"/>
              <a:gd name="connsiteX2" fmla="*/ 175889 w 6739037"/>
              <a:gd name="connsiteY2" fmla="*/ 1797161 h 2502083"/>
              <a:gd name="connsiteX3" fmla="*/ 6126 w 6739037"/>
              <a:gd name="connsiteY3" fmla="*/ 794567 h 2502083"/>
              <a:gd name="connsiteX4" fmla="*/ 690552 w 6739037"/>
              <a:gd name="connsiteY4" fmla="*/ 56263 h 2502083"/>
              <a:gd name="connsiteX5" fmla="*/ 6035745 w 6739037"/>
              <a:gd name="connsiteY5" fmla="*/ 156302 h 2502083"/>
              <a:gd name="connsiteX6" fmla="*/ 6737533 w 6739037"/>
              <a:gd name="connsiteY6" fmla="*/ 865255 h 2502083"/>
              <a:gd name="connsiteX7" fmla="*/ 5919978 w 6739037"/>
              <a:gd name="connsiteY7" fmla="*/ 2129659 h 2502083"/>
              <a:gd name="connsiteX8" fmla="*/ 2011364 w 6739037"/>
              <a:gd name="connsiteY8" fmla="*/ 2302040 h 2502083"/>
              <a:gd name="connsiteX9" fmla="*/ 1296689 w 6739037"/>
              <a:gd name="connsiteY9" fmla="*/ 2502083 h 2502083"/>
              <a:gd name="connsiteX10" fmla="*/ 1187858 w 6739037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8071 w 6739250"/>
              <a:gd name="connsiteY0" fmla="*/ 2291553 h 2502083"/>
              <a:gd name="connsiteX1" fmla="*/ 464950 w 6739250"/>
              <a:gd name="connsiteY1" fmla="*/ 2162792 h 2502083"/>
              <a:gd name="connsiteX2" fmla="*/ 176102 w 6739250"/>
              <a:gd name="connsiteY2" fmla="*/ 1797161 h 2502083"/>
              <a:gd name="connsiteX3" fmla="*/ 6339 w 6739250"/>
              <a:gd name="connsiteY3" fmla="*/ 794567 h 2502083"/>
              <a:gd name="connsiteX4" fmla="*/ 690765 w 6739250"/>
              <a:gd name="connsiteY4" fmla="*/ 56263 h 2502083"/>
              <a:gd name="connsiteX5" fmla="*/ 6035958 w 6739250"/>
              <a:gd name="connsiteY5" fmla="*/ 156302 h 2502083"/>
              <a:gd name="connsiteX6" fmla="*/ 6737746 w 6739250"/>
              <a:gd name="connsiteY6" fmla="*/ 865255 h 2502083"/>
              <a:gd name="connsiteX7" fmla="*/ 5920191 w 6739250"/>
              <a:gd name="connsiteY7" fmla="*/ 2129659 h 2502083"/>
              <a:gd name="connsiteX8" fmla="*/ 2011577 w 6739250"/>
              <a:gd name="connsiteY8" fmla="*/ 2302040 h 2502083"/>
              <a:gd name="connsiteX9" fmla="*/ 1296902 w 6739250"/>
              <a:gd name="connsiteY9" fmla="*/ 2502083 h 2502083"/>
              <a:gd name="connsiteX10" fmla="*/ 1188071 w 6739250"/>
              <a:gd name="connsiteY10" fmla="*/ 2291553 h 2502083"/>
              <a:gd name="connsiteX0" fmla="*/ 1218613 w 6769792"/>
              <a:gd name="connsiteY0" fmla="*/ 2291553 h 2502083"/>
              <a:gd name="connsiteX1" fmla="*/ 495492 w 6769792"/>
              <a:gd name="connsiteY1" fmla="*/ 2162792 h 2502083"/>
              <a:gd name="connsiteX2" fmla="*/ 134625 w 6769792"/>
              <a:gd name="connsiteY2" fmla="*/ 1835847 h 2502083"/>
              <a:gd name="connsiteX3" fmla="*/ 36881 w 6769792"/>
              <a:gd name="connsiteY3" fmla="*/ 794567 h 2502083"/>
              <a:gd name="connsiteX4" fmla="*/ 721307 w 6769792"/>
              <a:gd name="connsiteY4" fmla="*/ 56263 h 2502083"/>
              <a:gd name="connsiteX5" fmla="*/ 6066500 w 6769792"/>
              <a:gd name="connsiteY5" fmla="*/ 156302 h 2502083"/>
              <a:gd name="connsiteX6" fmla="*/ 6768288 w 6769792"/>
              <a:gd name="connsiteY6" fmla="*/ 865255 h 2502083"/>
              <a:gd name="connsiteX7" fmla="*/ 5950733 w 6769792"/>
              <a:gd name="connsiteY7" fmla="*/ 2129659 h 2502083"/>
              <a:gd name="connsiteX8" fmla="*/ 2042119 w 6769792"/>
              <a:gd name="connsiteY8" fmla="*/ 2302040 h 2502083"/>
              <a:gd name="connsiteX9" fmla="*/ 1327444 w 6769792"/>
              <a:gd name="connsiteY9" fmla="*/ 2502083 h 2502083"/>
              <a:gd name="connsiteX10" fmla="*/ 1218613 w 6769792"/>
              <a:gd name="connsiteY10" fmla="*/ 2291553 h 2502083"/>
              <a:gd name="connsiteX0" fmla="*/ 1218613 w 6769097"/>
              <a:gd name="connsiteY0" fmla="*/ 2270200 h 2480730"/>
              <a:gd name="connsiteX1" fmla="*/ 495492 w 6769097"/>
              <a:gd name="connsiteY1" fmla="*/ 2141439 h 2480730"/>
              <a:gd name="connsiteX2" fmla="*/ 134625 w 6769097"/>
              <a:gd name="connsiteY2" fmla="*/ 1814494 h 2480730"/>
              <a:gd name="connsiteX3" fmla="*/ 36881 w 6769097"/>
              <a:gd name="connsiteY3" fmla="*/ 773214 h 2480730"/>
              <a:gd name="connsiteX4" fmla="*/ 721307 w 6769097"/>
              <a:gd name="connsiteY4" fmla="*/ 34910 h 2480730"/>
              <a:gd name="connsiteX5" fmla="*/ 5609353 w 6769097"/>
              <a:gd name="connsiteY5" fmla="*/ 127244 h 2480730"/>
              <a:gd name="connsiteX6" fmla="*/ 6768288 w 6769097"/>
              <a:gd name="connsiteY6" fmla="*/ 843902 h 2480730"/>
              <a:gd name="connsiteX7" fmla="*/ 5950733 w 6769097"/>
              <a:gd name="connsiteY7" fmla="*/ 2108306 h 2480730"/>
              <a:gd name="connsiteX8" fmla="*/ 2042119 w 6769097"/>
              <a:gd name="connsiteY8" fmla="*/ 2280687 h 2480730"/>
              <a:gd name="connsiteX9" fmla="*/ 1327444 w 6769097"/>
              <a:gd name="connsiteY9" fmla="*/ 2480730 h 2480730"/>
              <a:gd name="connsiteX10" fmla="*/ 1218613 w 6769097"/>
              <a:gd name="connsiteY10" fmla="*/ 2270200 h 2480730"/>
              <a:gd name="connsiteX0" fmla="*/ 1218613 w 6571897"/>
              <a:gd name="connsiteY0" fmla="*/ 2290477 h 2501007"/>
              <a:gd name="connsiteX1" fmla="*/ 495492 w 6571897"/>
              <a:gd name="connsiteY1" fmla="*/ 2161716 h 2501007"/>
              <a:gd name="connsiteX2" fmla="*/ 134625 w 6571897"/>
              <a:gd name="connsiteY2" fmla="*/ 1834771 h 2501007"/>
              <a:gd name="connsiteX3" fmla="*/ 36881 w 6571897"/>
              <a:gd name="connsiteY3" fmla="*/ 793491 h 2501007"/>
              <a:gd name="connsiteX4" fmla="*/ 721307 w 6571897"/>
              <a:gd name="connsiteY4" fmla="*/ 55187 h 2501007"/>
              <a:gd name="connsiteX5" fmla="*/ 5609353 w 6571897"/>
              <a:gd name="connsiteY5" fmla="*/ 147521 h 2501007"/>
              <a:gd name="connsiteX6" fmla="*/ 6563360 w 6571897"/>
              <a:gd name="connsiteY6" fmla="*/ 894996 h 2501007"/>
              <a:gd name="connsiteX7" fmla="*/ 5950733 w 6571897"/>
              <a:gd name="connsiteY7" fmla="*/ 2128583 h 2501007"/>
              <a:gd name="connsiteX8" fmla="*/ 2042119 w 6571897"/>
              <a:gd name="connsiteY8" fmla="*/ 2300964 h 2501007"/>
              <a:gd name="connsiteX9" fmla="*/ 1327444 w 6571897"/>
              <a:gd name="connsiteY9" fmla="*/ 2501007 h 2501007"/>
              <a:gd name="connsiteX10" fmla="*/ 1218613 w 6571897"/>
              <a:gd name="connsiteY10" fmla="*/ 2290477 h 2501007"/>
              <a:gd name="connsiteX0" fmla="*/ 1218613 w 6567563"/>
              <a:gd name="connsiteY0" fmla="*/ 2246415 h 2456945"/>
              <a:gd name="connsiteX1" fmla="*/ 495492 w 6567563"/>
              <a:gd name="connsiteY1" fmla="*/ 2117654 h 2456945"/>
              <a:gd name="connsiteX2" fmla="*/ 134625 w 6567563"/>
              <a:gd name="connsiteY2" fmla="*/ 1790709 h 2456945"/>
              <a:gd name="connsiteX3" fmla="*/ 36881 w 6567563"/>
              <a:gd name="connsiteY3" fmla="*/ 749429 h 2456945"/>
              <a:gd name="connsiteX4" fmla="*/ 721307 w 6567563"/>
              <a:gd name="connsiteY4" fmla="*/ 11125 h 2456945"/>
              <a:gd name="connsiteX5" fmla="*/ 5483243 w 6567563"/>
              <a:gd name="connsiteY5" fmla="*/ 342289 h 2456945"/>
              <a:gd name="connsiteX6" fmla="*/ 6563360 w 6567563"/>
              <a:gd name="connsiteY6" fmla="*/ 850934 h 2456945"/>
              <a:gd name="connsiteX7" fmla="*/ 5950733 w 6567563"/>
              <a:gd name="connsiteY7" fmla="*/ 2084521 h 2456945"/>
              <a:gd name="connsiteX8" fmla="*/ 2042119 w 6567563"/>
              <a:gd name="connsiteY8" fmla="*/ 2256902 h 2456945"/>
              <a:gd name="connsiteX9" fmla="*/ 1327444 w 6567563"/>
              <a:gd name="connsiteY9" fmla="*/ 2456945 h 2456945"/>
              <a:gd name="connsiteX10" fmla="*/ 1218613 w 6567563"/>
              <a:gd name="connsiteY10" fmla="*/ 2246415 h 2456945"/>
              <a:gd name="connsiteX0" fmla="*/ 1261070 w 6608712"/>
              <a:gd name="connsiteY0" fmla="*/ 2071877 h 2282407"/>
              <a:gd name="connsiteX1" fmla="*/ 537949 w 6608712"/>
              <a:gd name="connsiteY1" fmla="*/ 1943116 h 2282407"/>
              <a:gd name="connsiteX2" fmla="*/ 177082 w 6608712"/>
              <a:gd name="connsiteY2" fmla="*/ 1616171 h 2282407"/>
              <a:gd name="connsiteX3" fmla="*/ 79338 w 6608712"/>
              <a:gd name="connsiteY3" fmla="*/ 574891 h 2282407"/>
              <a:gd name="connsiteX4" fmla="*/ 1347021 w 6608712"/>
              <a:gd name="connsiteY4" fmla="*/ 21487 h 2282407"/>
              <a:gd name="connsiteX5" fmla="*/ 5525700 w 6608712"/>
              <a:gd name="connsiteY5" fmla="*/ 167751 h 2282407"/>
              <a:gd name="connsiteX6" fmla="*/ 6605817 w 6608712"/>
              <a:gd name="connsiteY6" fmla="*/ 676396 h 2282407"/>
              <a:gd name="connsiteX7" fmla="*/ 5993190 w 6608712"/>
              <a:gd name="connsiteY7" fmla="*/ 1909983 h 2282407"/>
              <a:gd name="connsiteX8" fmla="*/ 2084576 w 6608712"/>
              <a:gd name="connsiteY8" fmla="*/ 2082364 h 2282407"/>
              <a:gd name="connsiteX9" fmla="*/ 1369901 w 6608712"/>
              <a:gd name="connsiteY9" fmla="*/ 2282407 h 2282407"/>
              <a:gd name="connsiteX10" fmla="*/ 1261070 w 6608712"/>
              <a:gd name="connsiteY10" fmla="*/ 2071877 h 2282407"/>
              <a:gd name="connsiteX0" fmla="*/ 1223256 w 6570898"/>
              <a:gd name="connsiteY0" fmla="*/ 2072393 h 2282923"/>
              <a:gd name="connsiteX1" fmla="*/ 500135 w 6570898"/>
              <a:gd name="connsiteY1" fmla="*/ 1943632 h 2282923"/>
              <a:gd name="connsiteX2" fmla="*/ 139268 w 6570898"/>
              <a:gd name="connsiteY2" fmla="*/ 1616687 h 2282923"/>
              <a:gd name="connsiteX3" fmla="*/ 88816 w 6570898"/>
              <a:gd name="connsiteY3" fmla="*/ 583111 h 2282923"/>
              <a:gd name="connsiteX4" fmla="*/ 1309207 w 6570898"/>
              <a:gd name="connsiteY4" fmla="*/ 22003 h 2282923"/>
              <a:gd name="connsiteX5" fmla="*/ 5487886 w 6570898"/>
              <a:gd name="connsiteY5" fmla="*/ 168267 h 2282923"/>
              <a:gd name="connsiteX6" fmla="*/ 6568003 w 6570898"/>
              <a:gd name="connsiteY6" fmla="*/ 676912 h 2282923"/>
              <a:gd name="connsiteX7" fmla="*/ 5955376 w 6570898"/>
              <a:gd name="connsiteY7" fmla="*/ 1910499 h 2282923"/>
              <a:gd name="connsiteX8" fmla="*/ 2046762 w 6570898"/>
              <a:gd name="connsiteY8" fmla="*/ 2082880 h 2282923"/>
              <a:gd name="connsiteX9" fmla="*/ 1332087 w 6570898"/>
              <a:gd name="connsiteY9" fmla="*/ 2282923 h 2282923"/>
              <a:gd name="connsiteX10" fmla="*/ 1223256 w 6570898"/>
              <a:gd name="connsiteY10" fmla="*/ 2072393 h 2282923"/>
              <a:gd name="connsiteX0" fmla="*/ 1223256 w 6602187"/>
              <a:gd name="connsiteY0" fmla="*/ 2076033 h 2286563"/>
              <a:gd name="connsiteX1" fmla="*/ 500135 w 6602187"/>
              <a:gd name="connsiteY1" fmla="*/ 1947272 h 2286563"/>
              <a:gd name="connsiteX2" fmla="*/ 139268 w 6602187"/>
              <a:gd name="connsiteY2" fmla="*/ 1620327 h 2286563"/>
              <a:gd name="connsiteX3" fmla="*/ 88816 w 6602187"/>
              <a:gd name="connsiteY3" fmla="*/ 586751 h 2286563"/>
              <a:gd name="connsiteX4" fmla="*/ 1309207 w 6602187"/>
              <a:gd name="connsiteY4" fmla="*/ 25643 h 2286563"/>
              <a:gd name="connsiteX5" fmla="*/ 5487886 w 6602187"/>
              <a:gd name="connsiteY5" fmla="*/ 171907 h 2286563"/>
              <a:gd name="connsiteX6" fmla="*/ 6599531 w 6602187"/>
              <a:gd name="connsiteY6" fmla="*/ 850044 h 2286563"/>
              <a:gd name="connsiteX7" fmla="*/ 5955376 w 6602187"/>
              <a:gd name="connsiteY7" fmla="*/ 1914139 h 2286563"/>
              <a:gd name="connsiteX8" fmla="*/ 2046762 w 6602187"/>
              <a:gd name="connsiteY8" fmla="*/ 2086520 h 2286563"/>
              <a:gd name="connsiteX9" fmla="*/ 1332087 w 6602187"/>
              <a:gd name="connsiteY9" fmla="*/ 2286563 h 2286563"/>
              <a:gd name="connsiteX10" fmla="*/ 1223256 w 6602187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23012"/>
              <a:gd name="connsiteY0" fmla="*/ 2076033 h 2286563"/>
              <a:gd name="connsiteX1" fmla="*/ 500135 w 6623012"/>
              <a:gd name="connsiteY1" fmla="*/ 1947272 h 2286563"/>
              <a:gd name="connsiteX2" fmla="*/ 139268 w 6623012"/>
              <a:gd name="connsiteY2" fmla="*/ 1620327 h 2286563"/>
              <a:gd name="connsiteX3" fmla="*/ 88816 w 6623012"/>
              <a:gd name="connsiteY3" fmla="*/ 586751 h 2286563"/>
              <a:gd name="connsiteX4" fmla="*/ 1309207 w 6623012"/>
              <a:gd name="connsiteY4" fmla="*/ 25643 h 2286563"/>
              <a:gd name="connsiteX5" fmla="*/ 5487886 w 6623012"/>
              <a:gd name="connsiteY5" fmla="*/ 171907 h 2286563"/>
              <a:gd name="connsiteX6" fmla="*/ 6599531 w 6623012"/>
              <a:gd name="connsiteY6" fmla="*/ 850044 h 2286563"/>
              <a:gd name="connsiteX7" fmla="*/ 5955376 w 6623012"/>
              <a:gd name="connsiteY7" fmla="*/ 1914139 h 2286563"/>
              <a:gd name="connsiteX8" fmla="*/ 2046762 w 6623012"/>
              <a:gd name="connsiteY8" fmla="*/ 2086520 h 2286563"/>
              <a:gd name="connsiteX9" fmla="*/ 1332087 w 6623012"/>
              <a:gd name="connsiteY9" fmla="*/ 2286563 h 2286563"/>
              <a:gd name="connsiteX10" fmla="*/ 1223256 w 6623012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00330"/>
              <a:gd name="connsiteY0" fmla="*/ 2077382 h 2287912"/>
              <a:gd name="connsiteX1" fmla="*/ 500135 w 6600330"/>
              <a:gd name="connsiteY1" fmla="*/ 1948621 h 2287912"/>
              <a:gd name="connsiteX2" fmla="*/ 139268 w 6600330"/>
              <a:gd name="connsiteY2" fmla="*/ 1621676 h 2287912"/>
              <a:gd name="connsiteX3" fmla="*/ 88816 w 6600330"/>
              <a:gd name="connsiteY3" fmla="*/ 588100 h 2287912"/>
              <a:gd name="connsiteX4" fmla="*/ 1309207 w 6600330"/>
              <a:gd name="connsiteY4" fmla="*/ 26992 h 2287912"/>
              <a:gd name="connsiteX5" fmla="*/ 5487886 w 6600330"/>
              <a:gd name="connsiteY5" fmla="*/ 173256 h 2287912"/>
              <a:gd name="connsiteX6" fmla="*/ 6599531 w 6600330"/>
              <a:gd name="connsiteY6" fmla="*/ 905322 h 2287912"/>
              <a:gd name="connsiteX7" fmla="*/ 5955376 w 6600330"/>
              <a:gd name="connsiteY7" fmla="*/ 1915488 h 2287912"/>
              <a:gd name="connsiteX8" fmla="*/ 2046762 w 6600330"/>
              <a:gd name="connsiteY8" fmla="*/ 2087869 h 2287912"/>
              <a:gd name="connsiteX9" fmla="*/ 1332087 w 6600330"/>
              <a:gd name="connsiteY9" fmla="*/ 2287912 h 2287912"/>
              <a:gd name="connsiteX10" fmla="*/ 1223256 w 6600330"/>
              <a:gd name="connsiteY10" fmla="*/ 2077382 h 2287912"/>
              <a:gd name="connsiteX0" fmla="*/ 1236982 w 6614056"/>
              <a:gd name="connsiteY0" fmla="*/ 2077382 h 2287912"/>
              <a:gd name="connsiteX1" fmla="*/ 513861 w 6614056"/>
              <a:gd name="connsiteY1" fmla="*/ 1948621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325239 w 6614056"/>
              <a:gd name="connsiteY0" fmla="*/ 2062693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25239 w 6614056"/>
              <a:gd name="connsiteY10" fmla="*/ 2062693 h 2287912"/>
              <a:gd name="connsiteX0" fmla="*/ 1350455 w 6614056"/>
              <a:gd name="connsiteY0" fmla="*/ 2033314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50455 w 661405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423371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342580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060489 w 6614057"/>
              <a:gd name="connsiteY8" fmla="*/ 2087869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123530 w 6614057"/>
              <a:gd name="connsiteY8" fmla="*/ 2058491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6451"/>
              <a:gd name="connsiteY0" fmla="*/ 2033314 h 2287912"/>
              <a:gd name="connsiteX1" fmla="*/ 513863 w 6616451"/>
              <a:gd name="connsiteY1" fmla="*/ 1765006 h 2287912"/>
              <a:gd name="connsiteX2" fmla="*/ 115171 w 6616451"/>
              <a:gd name="connsiteY2" fmla="*/ 1342580 h 2287912"/>
              <a:gd name="connsiteX3" fmla="*/ 102543 w 6616451"/>
              <a:gd name="connsiteY3" fmla="*/ 588100 h 2287912"/>
              <a:gd name="connsiteX4" fmla="*/ 1322934 w 6616451"/>
              <a:gd name="connsiteY4" fmla="*/ 26992 h 2287912"/>
              <a:gd name="connsiteX5" fmla="*/ 5501613 w 6616451"/>
              <a:gd name="connsiteY5" fmla="*/ 173256 h 2287912"/>
              <a:gd name="connsiteX6" fmla="*/ 6613258 w 6616451"/>
              <a:gd name="connsiteY6" fmla="*/ 905322 h 2287912"/>
              <a:gd name="connsiteX7" fmla="*/ 6032145 w 6616451"/>
              <a:gd name="connsiteY7" fmla="*/ 1856731 h 2287912"/>
              <a:gd name="connsiteX8" fmla="*/ 2224395 w 6616451"/>
              <a:gd name="connsiteY8" fmla="*/ 2029112 h 2287912"/>
              <a:gd name="connsiteX9" fmla="*/ 1345814 w 6616451"/>
              <a:gd name="connsiteY9" fmla="*/ 2287912 h 2287912"/>
              <a:gd name="connsiteX10" fmla="*/ 1350456 w 6616451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32145 w 6614057"/>
              <a:gd name="connsiteY7" fmla="*/ 1856731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19537 w 6614057"/>
              <a:gd name="connsiteY7" fmla="*/ 180531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3258"/>
              <a:gd name="connsiteY0" fmla="*/ 2033314 h 2287912"/>
              <a:gd name="connsiteX1" fmla="*/ 513863 w 6613258"/>
              <a:gd name="connsiteY1" fmla="*/ 1765006 h 2287912"/>
              <a:gd name="connsiteX2" fmla="*/ 115171 w 6613258"/>
              <a:gd name="connsiteY2" fmla="*/ 1342580 h 2287912"/>
              <a:gd name="connsiteX3" fmla="*/ 102543 w 6613258"/>
              <a:gd name="connsiteY3" fmla="*/ 588100 h 2287912"/>
              <a:gd name="connsiteX4" fmla="*/ 1322934 w 6613258"/>
              <a:gd name="connsiteY4" fmla="*/ 26992 h 2287912"/>
              <a:gd name="connsiteX5" fmla="*/ 5501613 w 6613258"/>
              <a:gd name="connsiteY5" fmla="*/ 173256 h 2287912"/>
              <a:gd name="connsiteX6" fmla="*/ 6613258 w 6613258"/>
              <a:gd name="connsiteY6" fmla="*/ 905322 h 2287912"/>
              <a:gd name="connsiteX7" fmla="*/ 6019537 w 6613258"/>
              <a:gd name="connsiteY7" fmla="*/ 1805318 h 2287912"/>
              <a:gd name="connsiteX8" fmla="*/ 2224395 w 6613258"/>
              <a:gd name="connsiteY8" fmla="*/ 2029112 h 2287912"/>
              <a:gd name="connsiteX9" fmla="*/ 1345814 w 6613258"/>
              <a:gd name="connsiteY9" fmla="*/ 2287912 h 2287912"/>
              <a:gd name="connsiteX10" fmla="*/ 1350456 w 6613258"/>
              <a:gd name="connsiteY10" fmla="*/ 2033314 h 2287912"/>
              <a:gd name="connsiteX0" fmla="*/ 1352720 w 6615522"/>
              <a:gd name="connsiteY0" fmla="*/ 2033314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52720 w 6615522"/>
              <a:gd name="connsiteY10" fmla="*/ 2033314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2284 w 6617261"/>
              <a:gd name="connsiteY0" fmla="*/ 2011281 h 2287912"/>
              <a:gd name="connsiteX1" fmla="*/ 606122 w 6617261"/>
              <a:gd name="connsiteY1" fmla="*/ 1728283 h 2287912"/>
              <a:gd name="connsiteX2" fmla="*/ 119174 w 6617261"/>
              <a:gd name="connsiteY2" fmla="*/ 1342580 h 2287912"/>
              <a:gd name="connsiteX3" fmla="*/ 106546 w 6617261"/>
              <a:gd name="connsiteY3" fmla="*/ 588100 h 2287912"/>
              <a:gd name="connsiteX4" fmla="*/ 1326937 w 6617261"/>
              <a:gd name="connsiteY4" fmla="*/ 26992 h 2287912"/>
              <a:gd name="connsiteX5" fmla="*/ 5505616 w 6617261"/>
              <a:gd name="connsiteY5" fmla="*/ 173256 h 2287912"/>
              <a:gd name="connsiteX6" fmla="*/ 6617261 w 6617261"/>
              <a:gd name="connsiteY6" fmla="*/ 905322 h 2287912"/>
              <a:gd name="connsiteX7" fmla="*/ 6023540 w 6617261"/>
              <a:gd name="connsiteY7" fmla="*/ 1805318 h 2287912"/>
              <a:gd name="connsiteX8" fmla="*/ 2228398 w 6617261"/>
              <a:gd name="connsiteY8" fmla="*/ 2029112 h 2287912"/>
              <a:gd name="connsiteX9" fmla="*/ 1349817 w 6617261"/>
              <a:gd name="connsiteY9" fmla="*/ 2287912 h 2287912"/>
              <a:gd name="connsiteX10" fmla="*/ 1392284 w 6617261"/>
              <a:gd name="connsiteY10" fmla="*/ 2011281 h 2287912"/>
              <a:gd name="connsiteX0" fmla="*/ 1382461 w 6607438"/>
              <a:gd name="connsiteY0" fmla="*/ 2011281 h 2287912"/>
              <a:gd name="connsiteX1" fmla="*/ 596299 w 6607438"/>
              <a:gd name="connsiteY1" fmla="*/ 1728283 h 2287912"/>
              <a:gd name="connsiteX2" fmla="*/ 134568 w 6607438"/>
              <a:gd name="connsiteY2" fmla="*/ 1291168 h 2287912"/>
              <a:gd name="connsiteX3" fmla="*/ 96723 w 6607438"/>
              <a:gd name="connsiteY3" fmla="*/ 588100 h 2287912"/>
              <a:gd name="connsiteX4" fmla="*/ 1317114 w 6607438"/>
              <a:gd name="connsiteY4" fmla="*/ 26992 h 2287912"/>
              <a:gd name="connsiteX5" fmla="*/ 5495793 w 6607438"/>
              <a:gd name="connsiteY5" fmla="*/ 173256 h 2287912"/>
              <a:gd name="connsiteX6" fmla="*/ 6607438 w 6607438"/>
              <a:gd name="connsiteY6" fmla="*/ 905322 h 2287912"/>
              <a:gd name="connsiteX7" fmla="*/ 6013717 w 6607438"/>
              <a:gd name="connsiteY7" fmla="*/ 1805318 h 2287912"/>
              <a:gd name="connsiteX8" fmla="*/ 2218575 w 6607438"/>
              <a:gd name="connsiteY8" fmla="*/ 2029112 h 2287912"/>
              <a:gd name="connsiteX9" fmla="*/ 1339994 w 6607438"/>
              <a:gd name="connsiteY9" fmla="*/ 2287912 h 2287912"/>
              <a:gd name="connsiteX10" fmla="*/ 1382461 w 6607438"/>
              <a:gd name="connsiteY10" fmla="*/ 2011281 h 2287912"/>
              <a:gd name="connsiteX0" fmla="*/ 1346619 w 6571596"/>
              <a:gd name="connsiteY0" fmla="*/ 2009705 h 2286336"/>
              <a:gd name="connsiteX1" fmla="*/ 560457 w 6571596"/>
              <a:gd name="connsiteY1" fmla="*/ 1726707 h 2286336"/>
              <a:gd name="connsiteX2" fmla="*/ 98726 w 6571596"/>
              <a:gd name="connsiteY2" fmla="*/ 1289592 h 2286336"/>
              <a:gd name="connsiteX3" fmla="*/ 111313 w 6571596"/>
              <a:gd name="connsiteY3" fmla="*/ 564490 h 2286336"/>
              <a:gd name="connsiteX4" fmla="*/ 1281272 w 6571596"/>
              <a:gd name="connsiteY4" fmla="*/ 25416 h 2286336"/>
              <a:gd name="connsiteX5" fmla="*/ 5459951 w 6571596"/>
              <a:gd name="connsiteY5" fmla="*/ 171680 h 2286336"/>
              <a:gd name="connsiteX6" fmla="*/ 6571596 w 6571596"/>
              <a:gd name="connsiteY6" fmla="*/ 903746 h 2286336"/>
              <a:gd name="connsiteX7" fmla="*/ 5977875 w 6571596"/>
              <a:gd name="connsiteY7" fmla="*/ 1803742 h 2286336"/>
              <a:gd name="connsiteX8" fmla="*/ 2182733 w 6571596"/>
              <a:gd name="connsiteY8" fmla="*/ 2027536 h 2286336"/>
              <a:gd name="connsiteX9" fmla="*/ 1304152 w 6571596"/>
              <a:gd name="connsiteY9" fmla="*/ 2286336 h 2286336"/>
              <a:gd name="connsiteX10" fmla="*/ 1346619 w 6571596"/>
              <a:gd name="connsiteY10" fmla="*/ 2009705 h 2286336"/>
              <a:gd name="connsiteX0" fmla="*/ 1335993 w 6560970"/>
              <a:gd name="connsiteY0" fmla="*/ 2009705 h 2286336"/>
              <a:gd name="connsiteX1" fmla="*/ 549831 w 6560970"/>
              <a:gd name="connsiteY1" fmla="*/ 1726707 h 2286336"/>
              <a:gd name="connsiteX2" fmla="*/ 88100 w 6560970"/>
              <a:gd name="connsiteY2" fmla="*/ 1289592 h 2286336"/>
              <a:gd name="connsiteX3" fmla="*/ 100687 w 6560970"/>
              <a:gd name="connsiteY3" fmla="*/ 564490 h 2286336"/>
              <a:gd name="connsiteX4" fmla="*/ 1270646 w 6560970"/>
              <a:gd name="connsiteY4" fmla="*/ 25416 h 2286336"/>
              <a:gd name="connsiteX5" fmla="*/ 5449325 w 6560970"/>
              <a:gd name="connsiteY5" fmla="*/ 171680 h 2286336"/>
              <a:gd name="connsiteX6" fmla="*/ 6560970 w 6560970"/>
              <a:gd name="connsiteY6" fmla="*/ 903746 h 2286336"/>
              <a:gd name="connsiteX7" fmla="*/ 5967249 w 6560970"/>
              <a:gd name="connsiteY7" fmla="*/ 1803742 h 2286336"/>
              <a:gd name="connsiteX8" fmla="*/ 2172107 w 6560970"/>
              <a:gd name="connsiteY8" fmla="*/ 2027536 h 2286336"/>
              <a:gd name="connsiteX9" fmla="*/ 1293526 w 6560970"/>
              <a:gd name="connsiteY9" fmla="*/ 2286336 h 2286336"/>
              <a:gd name="connsiteX10" fmla="*/ 1335993 w 6560970"/>
              <a:gd name="connsiteY10" fmla="*/ 2009705 h 2286336"/>
              <a:gd name="connsiteX0" fmla="*/ 1320449 w 6545426"/>
              <a:gd name="connsiteY0" fmla="*/ 2009705 h 2286336"/>
              <a:gd name="connsiteX1" fmla="*/ 534287 w 6545426"/>
              <a:gd name="connsiteY1" fmla="*/ 1726707 h 2286336"/>
              <a:gd name="connsiteX2" fmla="*/ 72556 w 6545426"/>
              <a:gd name="connsiteY2" fmla="*/ 1289592 h 2286336"/>
              <a:gd name="connsiteX3" fmla="*/ 85143 w 6545426"/>
              <a:gd name="connsiteY3" fmla="*/ 564490 h 2286336"/>
              <a:gd name="connsiteX4" fmla="*/ 1255102 w 6545426"/>
              <a:gd name="connsiteY4" fmla="*/ 25416 h 2286336"/>
              <a:gd name="connsiteX5" fmla="*/ 5433781 w 6545426"/>
              <a:gd name="connsiteY5" fmla="*/ 171680 h 2286336"/>
              <a:gd name="connsiteX6" fmla="*/ 6545426 w 6545426"/>
              <a:gd name="connsiteY6" fmla="*/ 903746 h 2286336"/>
              <a:gd name="connsiteX7" fmla="*/ 5951705 w 6545426"/>
              <a:gd name="connsiteY7" fmla="*/ 1803742 h 2286336"/>
              <a:gd name="connsiteX8" fmla="*/ 2156563 w 6545426"/>
              <a:gd name="connsiteY8" fmla="*/ 2027536 h 2286336"/>
              <a:gd name="connsiteX9" fmla="*/ 1277982 w 6545426"/>
              <a:gd name="connsiteY9" fmla="*/ 2286336 h 2286336"/>
              <a:gd name="connsiteX10" fmla="*/ 1320449 w 6545426"/>
              <a:gd name="connsiteY10" fmla="*/ 2009705 h 2286336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261706 w 6486683"/>
              <a:gd name="connsiteY0" fmla="*/ 2028838 h 2305469"/>
              <a:gd name="connsiteX1" fmla="*/ 475544 w 6486683"/>
              <a:gd name="connsiteY1" fmla="*/ 1745840 h 2305469"/>
              <a:gd name="connsiteX2" fmla="*/ 26400 w 6486683"/>
              <a:gd name="connsiteY2" fmla="*/ 583623 h 2305469"/>
              <a:gd name="connsiteX3" fmla="*/ 1246792 w 6486683"/>
              <a:gd name="connsiteY3" fmla="*/ 22515 h 2305469"/>
              <a:gd name="connsiteX4" fmla="*/ 5375038 w 6486683"/>
              <a:gd name="connsiteY4" fmla="*/ 190813 h 2305469"/>
              <a:gd name="connsiteX5" fmla="*/ 6486683 w 6486683"/>
              <a:gd name="connsiteY5" fmla="*/ 922879 h 2305469"/>
              <a:gd name="connsiteX6" fmla="*/ 5892962 w 6486683"/>
              <a:gd name="connsiteY6" fmla="*/ 1822875 h 2305469"/>
              <a:gd name="connsiteX7" fmla="*/ 2097820 w 6486683"/>
              <a:gd name="connsiteY7" fmla="*/ 2046669 h 2305469"/>
              <a:gd name="connsiteX8" fmla="*/ 1219239 w 6486683"/>
              <a:gd name="connsiteY8" fmla="*/ 2305469 h 2305469"/>
              <a:gd name="connsiteX9" fmla="*/ 1261706 w 6486683"/>
              <a:gd name="connsiteY9" fmla="*/ 2028838 h 2305469"/>
              <a:gd name="connsiteX0" fmla="*/ 1278912 w 6503889"/>
              <a:gd name="connsiteY0" fmla="*/ 2028838 h 2305469"/>
              <a:gd name="connsiteX1" fmla="*/ 366669 w 6503889"/>
              <a:gd name="connsiteY1" fmla="*/ 1650360 h 2305469"/>
              <a:gd name="connsiteX2" fmla="*/ 43606 w 6503889"/>
              <a:gd name="connsiteY2" fmla="*/ 583623 h 2305469"/>
              <a:gd name="connsiteX3" fmla="*/ 1263998 w 6503889"/>
              <a:gd name="connsiteY3" fmla="*/ 22515 h 2305469"/>
              <a:gd name="connsiteX4" fmla="*/ 5392244 w 6503889"/>
              <a:gd name="connsiteY4" fmla="*/ 190813 h 2305469"/>
              <a:gd name="connsiteX5" fmla="*/ 6503889 w 6503889"/>
              <a:gd name="connsiteY5" fmla="*/ 922879 h 2305469"/>
              <a:gd name="connsiteX6" fmla="*/ 5910168 w 6503889"/>
              <a:gd name="connsiteY6" fmla="*/ 1822875 h 2305469"/>
              <a:gd name="connsiteX7" fmla="*/ 2115026 w 6503889"/>
              <a:gd name="connsiteY7" fmla="*/ 2046669 h 2305469"/>
              <a:gd name="connsiteX8" fmla="*/ 1236445 w 6503889"/>
              <a:gd name="connsiteY8" fmla="*/ 2305469 h 2305469"/>
              <a:gd name="connsiteX9" fmla="*/ 1278912 w 6503889"/>
              <a:gd name="connsiteY9" fmla="*/ 2028838 h 2305469"/>
              <a:gd name="connsiteX0" fmla="*/ 1306915 w 6531892"/>
              <a:gd name="connsiteY0" fmla="*/ 2028838 h 2305469"/>
              <a:gd name="connsiteX1" fmla="*/ 268591 w 6531892"/>
              <a:gd name="connsiteY1" fmla="*/ 1643015 h 2305469"/>
              <a:gd name="connsiteX2" fmla="*/ 71609 w 6531892"/>
              <a:gd name="connsiteY2" fmla="*/ 583623 h 2305469"/>
              <a:gd name="connsiteX3" fmla="*/ 1292001 w 6531892"/>
              <a:gd name="connsiteY3" fmla="*/ 22515 h 2305469"/>
              <a:gd name="connsiteX4" fmla="*/ 5420247 w 6531892"/>
              <a:gd name="connsiteY4" fmla="*/ 190813 h 2305469"/>
              <a:gd name="connsiteX5" fmla="*/ 6531892 w 6531892"/>
              <a:gd name="connsiteY5" fmla="*/ 922879 h 2305469"/>
              <a:gd name="connsiteX6" fmla="*/ 5938171 w 6531892"/>
              <a:gd name="connsiteY6" fmla="*/ 1822875 h 2305469"/>
              <a:gd name="connsiteX7" fmla="*/ 2143029 w 6531892"/>
              <a:gd name="connsiteY7" fmla="*/ 2046669 h 2305469"/>
              <a:gd name="connsiteX8" fmla="*/ 1264448 w 6531892"/>
              <a:gd name="connsiteY8" fmla="*/ 2305469 h 2305469"/>
              <a:gd name="connsiteX9" fmla="*/ 1306915 w 6531892"/>
              <a:gd name="connsiteY9" fmla="*/ 2028838 h 2305469"/>
              <a:gd name="connsiteX0" fmla="*/ 1322733 w 6547710"/>
              <a:gd name="connsiteY0" fmla="*/ 2028838 h 2305469"/>
              <a:gd name="connsiteX1" fmla="*/ 284409 w 6547710"/>
              <a:gd name="connsiteY1" fmla="*/ 1643015 h 2305469"/>
              <a:gd name="connsiteX2" fmla="*/ 87427 w 6547710"/>
              <a:gd name="connsiteY2" fmla="*/ 583623 h 2305469"/>
              <a:gd name="connsiteX3" fmla="*/ 1307819 w 6547710"/>
              <a:gd name="connsiteY3" fmla="*/ 22515 h 2305469"/>
              <a:gd name="connsiteX4" fmla="*/ 5436065 w 6547710"/>
              <a:gd name="connsiteY4" fmla="*/ 190813 h 2305469"/>
              <a:gd name="connsiteX5" fmla="*/ 6547710 w 6547710"/>
              <a:gd name="connsiteY5" fmla="*/ 922879 h 2305469"/>
              <a:gd name="connsiteX6" fmla="*/ 5953989 w 6547710"/>
              <a:gd name="connsiteY6" fmla="*/ 1822875 h 2305469"/>
              <a:gd name="connsiteX7" fmla="*/ 2158847 w 6547710"/>
              <a:gd name="connsiteY7" fmla="*/ 2046669 h 2305469"/>
              <a:gd name="connsiteX8" fmla="*/ 1280266 w 6547710"/>
              <a:gd name="connsiteY8" fmla="*/ 2305469 h 2305469"/>
              <a:gd name="connsiteX9" fmla="*/ 1322733 w 6547710"/>
              <a:gd name="connsiteY9" fmla="*/ 2028838 h 2305469"/>
              <a:gd name="connsiteX0" fmla="*/ 1350725 w 6575702"/>
              <a:gd name="connsiteY0" fmla="*/ 2028838 h 2305469"/>
              <a:gd name="connsiteX1" fmla="*/ 312401 w 6575702"/>
              <a:gd name="connsiteY1" fmla="*/ 1643015 h 2305469"/>
              <a:gd name="connsiteX2" fmla="*/ 115419 w 6575702"/>
              <a:gd name="connsiteY2" fmla="*/ 583623 h 2305469"/>
              <a:gd name="connsiteX3" fmla="*/ 1335811 w 6575702"/>
              <a:gd name="connsiteY3" fmla="*/ 22515 h 2305469"/>
              <a:gd name="connsiteX4" fmla="*/ 5464057 w 6575702"/>
              <a:gd name="connsiteY4" fmla="*/ 190813 h 2305469"/>
              <a:gd name="connsiteX5" fmla="*/ 6575702 w 6575702"/>
              <a:gd name="connsiteY5" fmla="*/ 922879 h 2305469"/>
              <a:gd name="connsiteX6" fmla="*/ 5981981 w 6575702"/>
              <a:gd name="connsiteY6" fmla="*/ 1822875 h 2305469"/>
              <a:gd name="connsiteX7" fmla="*/ 2186839 w 6575702"/>
              <a:gd name="connsiteY7" fmla="*/ 2046669 h 2305469"/>
              <a:gd name="connsiteX8" fmla="*/ 1308258 w 6575702"/>
              <a:gd name="connsiteY8" fmla="*/ 2305469 h 2305469"/>
              <a:gd name="connsiteX9" fmla="*/ 1350725 w 6575702"/>
              <a:gd name="connsiteY9" fmla="*/ 2028838 h 2305469"/>
              <a:gd name="connsiteX0" fmla="*/ 1334698 w 6559675"/>
              <a:gd name="connsiteY0" fmla="*/ 2033414 h 2310045"/>
              <a:gd name="connsiteX1" fmla="*/ 296374 w 6559675"/>
              <a:gd name="connsiteY1" fmla="*/ 1647591 h 2310045"/>
              <a:gd name="connsiteX2" fmla="*/ 99392 w 6559675"/>
              <a:gd name="connsiteY2" fmla="*/ 654301 h 2310045"/>
              <a:gd name="connsiteX3" fmla="*/ 1319784 w 6559675"/>
              <a:gd name="connsiteY3" fmla="*/ 27091 h 2310045"/>
              <a:gd name="connsiteX4" fmla="*/ 5448030 w 6559675"/>
              <a:gd name="connsiteY4" fmla="*/ 195389 h 2310045"/>
              <a:gd name="connsiteX5" fmla="*/ 6559675 w 6559675"/>
              <a:gd name="connsiteY5" fmla="*/ 927455 h 2310045"/>
              <a:gd name="connsiteX6" fmla="*/ 5965954 w 6559675"/>
              <a:gd name="connsiteY6" fmla="*/ 1827451 h 2310045"/>
              <a:gd name="connsiteX7" fmla="*/ 2170812 w 6559675"/>
              <a:gd name="connsiteY7" fmla="*/ 2051245 h 2310045"/>
              <a:gd name="connsiteX8" fmla="*/ 1292231 w 6559675"/>
              <a:gd name="connsiteY8" fmla="*/ 2310045 h 2310045"/>
              <a:gd name="connsiteX9" fmla="*/ 1334698 w 6559675"/>
              <a:gd name="connsiteY9" fmla="*/ 2033414 h 2310045"/>
              <a:gd name="connsiteX0" fmla="*/ 1387100 w 6612077"/>
              <a:gd name="connsiteY0" fmla="*/ 2036495 h 2313126"/>
              <a:gd name="connsiteX1" fmla="*/ 348776 w 6612077"/>
              <a:gd name="connsiteY1" fmla="*/ 1650672 h 2313126"/>
              <a:gd name="connsiteX2" fmla="*/ 88753 w 6612077"/>
              <a:gd name="connsiteY2" fmla="*/ 701450 h 2313126"/>
              <a:gd name="connsiteX3" fmla="*/ 1372186 w 6612077"/>
              <a:gd name="connsiteY3" fmla="*/ 30172 h 2313126"/>
              <a:gd name="connsiteX4" fmla="*/ 5500432 w 6612077"/>
              <a:gd name="connsiteY4" fmla="*/ 198470 h 2313126"/>
              <a:gd name="connsiteX5" fmla="*/ 6612077 w 6612077"/>
              <a:gd name="connsiteY5" fmla="*/ 930536 h 2313126"/>
              <a:gd name="connsiteX6" fmla="*/ 6018356 w 6612077"/>
              <a:gd name="connsiteY6" fmla="*/ 1830532 h 2313126"/>
              <a:gd name="connsiteX7" fmla="*/ 2223214 w 6612077"/>
              <a:gd name="connsiteY7" fmla="*/ 2054326 h 2313126"/>
              <a:gd name="connsiteX8" fmla="*/ 1344633 w 6612077"/>
              <a:gd name="connsiteY8" fmla="*/ 2313126 h 2313126"/>
              <a:gd name="connsiteX9" fmla="*/ 1387100 w 6612077"/>
              <a:gd name="connsiteY9" fmla="*/ 2036495 h 2313126"/>
              <a:gd name="connsiteX0" fmla="*/ 1391247 w 6616224"/>
              <a:gd name="connsiteY0" fmla="*/ 2036495 h 2313126"/>
              <a:gd name="connsiteX1" fmla="*/ 352923 w 6616224"/>
              <a:gd name="connsiteY1" fmla="*/ 1650672 h 2313126"/>
              <a:gd name="connsiteX2" fmla="*/ 92900 w 6616224"/>
              <a:gd name="connsiteY2" fmla="*/ 701450 h 2313126"/>
              <a:gd name="connsiteX3" fmla="*/ 1376333 w 6616224"/>
              <a:gd name="connsiteY3" fmla="*/ 30172 h 2313126"/>
              <a:gd name="connsiteX4" fmla="*/ 5504579 w 6616224"/>
              <a:gd name="connsiteY4" fmla="*/ 198470 h 2313126"/>
              <a:gd name="connsiteX5" fmla="*/ 6616224 w 6616224"/>
              <a:gd name="connsiteY5" fmla="*/ 930536 h 2313126"/>
              <a:gd name="connsiteX6" fmla="*/ 6022503 w 6616224"/>
              <a:gd name="connsiteY6" fmla="*/ 1830532 h 2313126"/>
              <a:gd name="connsiteX7" fmla="*/ 2227361 w 6616224"/>
              <a:gd name="connsiteY7" fmla="*/ 2054326 h 2313126"/>
              <a:gd name="connsiteX8" fmla="*/ 1348780 w 6616224"/>
              <a:gd name="connsiteY8" fmla="*/ 2313126 h 2313126"/>
              <a:gd name="connsiteX9" fmla="*/ 1391247 w 6616224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438885 w 6613429"/>
              <a:gd name="connsiteY0" fmla="*/ 2029150 h 2313126"/>
              <a:gd name="connsiteX1" fmla="*/ 350128 w 6613429"/>
              <a:gd name="connsiteY1" fmla="*/ 1650672 h 2313126"/>
              <a:gd name="connsiteX2" fmla="*/ 90105 w 6613429"/>
              <a:gd name="connsiteY2" fmla="*/ 701450 h 2313126"/>
              <a:gd name="connsiteX3" fmla="*/ 1373538 w 6613429"/>
              <a:gd name="connsiteY3" fmla="*/ 30172 h 2313126"/>
              <a:gd name="connsiteX4" fmla="*/ 5501784 w 6613429"/>
              <a:gd name="connsiteY4" fmla="*/ 198470 h 2313126"/>
              <a:gd name="connsiteX5" fmla="*/ 6613429 w 6613429"/>
              <a:gd name="connsiteY5" fmla="*/ 930536 h 2313126"/>
              <a:gd name="connsiteX6" fmla="*/ 6019708 w 6613429"/>
              <a:gd name="connsiteY6" fmla="*/ 1830532 h 2313126"/>
              <a:gd name="connsiteX7" fmla="*/ 2224566 w 6613429"/>
              <a:gd name="connsiteY7" fmla="*/ 2054326 h 2313126"/>
              <a:gd name="connsiteX8" fmla="*/ 1345985 w 6613429"/>
              <a:gd name="connsiteY8" fmla="*/ 2313126 h 2313126"/>
              <a:gd name="connsiteX9" fmla="*/ 1438885 w 6613429"/>
              <a:gd name="connsiteY9" fmla="*/ 2029150 h 2313126"/>
              <a:gd name="connsiteX0" fmla="*/ 1411781 w 6586325"/>
              <a:gd name="connsiteY0" fmla="*/ 2029150 h 2313126"/>
              <a:gd name="connsiteX1" fmla="*/ 323024 w 6586325"/>
              <a:gd name="connsiteY1" fmla="*/ 1650672 h 2313126"/>
              <a:gd name="connsiteX2" fmla="*/ 63001 w 6586325"/>
              <a:gd name="connsiteY2" fmla="*/ 701450 h 2313126"/>
              <a:gd name="connsiteX3" fmla="*/ 1346434 w 6586325"/>
              <a:gd name="connsiteY3" fmla="*/ 30172 h 2313126"/>
              <a:gd name="connsiteX4" fmla="*/ 5474680 w 6586325"/>
              <a:gd name="connsiteY4" fmla="*/ 198470 h 2313126"/>
              <a:gd name="connsiteX5" fmla="*/ 6586325 w 6586325"/>
              <a:gd name="connsiteY5" fmla="*/ 930536 h 2313126"/>
              <a:gd name="connsiteX6" fmla="*/ 5992604 w 6586325"/>
              <a:gd name="connsiteY6" fmla="*/ 1830532 h 2313126"/>
              <a:gd name="connsiteX7" fmla="*/ 2197462 w 6586325"/>
              <a:gd name="connsiteY7" fmla="*/ 2054326 h 2313126"/>
              <a:gd name="connsiteX8" fmla="*/ 1318881 w 6586325"/>
              <a:gd name="connsiteY8" fmla="*/ 2313126 h 2313126"/>
              <a:gd name="connsiteX9" fmla="*/ 1411781 w 6586325"/>
              <a:gd name="connsiteY9" fmla="*/ 2029150 h 2313126"/>
              <a:gd name="connsiteX0" fmla="*/ 1422251 w 6596795"/>
              <a:gd name="connsiteY0" fmla="*/ 2029150 h 2313126"/>
              <a:gd name="connsiteX1" fmla="*/ 333494 w 6596795"/>
              <a:gd name="connsiteY1" fmla="*/ 1650672 h 2313126"/>
              <a:gd name="connsiteX2" fmla="*/ 73471 w 6596795"/>
              <a:gd name="connsiteY2" fmla="*/ 701450 h 2313126"/>
              <a:gd name="connsiteX3" fmla="*/ 1356904 w 6596795"/>
              <a:gd name="connsiteY3" fmla="*/ 30172 h 2313126"/>
              <a:gd name="connsiteX4" fmla="*/ 5485150 w 6596795"/>
              <a:gd name="connsiteY4" fmla="*/ 198470 h 2313126"/>
              <a:gd name="connsiteX5" fmla="*/ 6596795 w 6596795"/>
              <a:gd name="connsiteY5" fmla="*/ 930536 h 2313126"/>
              <a:gd name="connsiteX6" fmla="*/ 6003074 w 6596795"/>
              <a:gd name="connsiteY6" fmla="*/ 1830532 h 2313126"/>
              <a:gd name="connsiteX7" fmla="*/ 2207932 w 6596795"/>
              <a:gd name="connsiteY7" fmla="*/ 2054326 h 2313126"/>
              <a:gd name="connsiteX8" fmla="*/ 1329351 w 6596795"/>
              <a:gd name="connsiteY8" fmla="*/ 2313126 h 2313126"/>
              <a:gd name="connsiteX9" fmla="*/ 1422251 w 6596795"/>
              <a:gd name="connsiteY9" fmla="*/ 2029150 h 2313126"/>
              <a:gd name="connsiteX0" fmla="*/ 1427107 w 6601651"/>
              <a:gd name="connsiteY0" fmla="*/ 2029150 h 2313126"/>
              <a:gd name="connsiteX1" fmla="*/ 338350 w 6601651"/>
              <a:gd name="connsiteY1" fmla="*/ 1650672 h 2313126"/>
              <a:gd name="connsiteX2" fmla="*/ 78327 w 6601651"/>
              <a:gd name="connsiteY2" fmla="*/ 701450 h 2313126"/>
              <a:gd name="connsiteX3" fmla="*/ 1361760 w 6601651"/>
              <a:gd name="connsiteY3" fmla="*/ 30172 h 2313126"/>
              <a:gd name="connsiteX4" fmla="*/ 5490006 w 6601651"/>
              <a:gd name="connsiteY4" fmla="*/ 198470 h 2313126"/>
              <a:gd name="connsiteX5" fmla="*/ 6601651 w 6601651"/>
              <a:gd name="connsiteY5" fmla="*/ 930536 h 2313126"/>
              <a:gd name="connsiteX6" fmla="*/ 6007930 w 6601651"/>
              <a:gd name="connsiteY6" fmla="*/ 1830532 h 2313126"/>
              <a:gd name="connsiteX7" fmla="*/ 2212788 w 6601651"/>
              <a:gd name="connsiteY7" fmla="*/ 2054326 h 2313126"/>
              <a:gd name="connsiteX8" fmla="*/ 1334207 w 6601651"/>
              <a:gd name="connsiteY8" fmla="*/ 2313126 h 2313126"/>
              <a:gd name="connsiteX9" fmla="*/ 1427107 w 6601651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98750 w 6597644"/>
              <a:gd name="connsiteY0" fmla="*/ 2029150 h 2313126"/>
              <a:gd name="connsiteX1" fmla="*/ 298554 w 6597644"/>
              <a:gd name="connsiteY1" fmla="*/ 1654147 h 2313126"/>
              <a:gd name="connsiteX2" fmla="*/ 74320 w 6597644"/>
              <a:gd name="connsiteY2" fmla="*/ 701450 h 2313126"/>
              <a:gd name="connsiteX3" fmla="*/ 1357753 w 6597644"/>
              <a:gd name="connsiteY3" fmla="*/ 30172 h 2313126"/>
              <a:gd name="connsiteX4" fmla="*/ 5485999 w 6597644"/>
              <a:gd name="connsiteY4" fmla="*/ 198470 h 2313126"/>
              <a:gd name="connsiteX5" fmla="*/ 6597644 w 6597644"/>
              <a:gd name="connsiteY5" fmla="*/ 930536 h 2313126"/>
              <a:gd name="connsiteX6" fmla="*/ 6003923 w 6597644"/>
              <a:gd name="connsiteY6" fmla="*/ 1830532 h 2313126"/>
              <a:gd name="connsiteX7" fmla="*/ 2208781 w 6597644"/>
              <a:gd name="connsiteY7" fmla="*/ 2054326 h 2313126"/>
              <a:gd name="connsiteX8" fmla="*/ 1330200 w 6597644"/>
              <a:gd name="connsiteY8" fmla="*/ 2313126 h 2313126"/>
              <a:gd name="connsiteX9" fmla="*/ 1498750 w 65976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506919 w 6605813"/>
              <a:gd name="connsiteY0" fmla="*/ 2029150 h 2313126"/>
              <a:gd name="connsiteX1" fmla="*/ 306723 w 6605813"/>
              <a:gd name="connsiteY1" fmla="*/ 1654147 h 2313126"/>
              <a:gd name="connsiteX2" fmla="*/ 82489 w 6605813"/>
              <a:gd name="connsiteY2" fmla="*/ 701450 h 2313126"/>
              <a:gd name="connsiteX3" fmla="*/ 1365922 w 6605813"/>
              <a:gd name="connsiteY3" fmla="*/ 30172 h 2313126"/>
              <a:gd name="connsiteX4" fmla="*/ 5494168 w 6605813"/>
              <a:gd name="connsiteY4" fmla="*/ 198470 h 2313126"/>
              <a:gd name="connsiteX5" fmla="*/ 6605813 w 6605813"/>
              <a:gd name="connsiteY5" fmla="*/ 930536 h 2313126"/>
              <a:gd name="connsiteX6" fmla="*/ 6012092 w 6605813"/>
              <a:gd name="connsiteY6" fmla="*/ 1830532 h 2313126"/>
              <a:gd name="connsiteX7" fmla="*/ 2216950 w 6605813"/>
              <a:gd name="connsiteY7" fmla="*/ 2054326 h 2313126"/>
              <a:gd name="connsiteX8" fmla="*/ 1338369 w 6605813"/>
              <a:gd name="connsiteY8" fmla="*/ 2313126 h 2313126"/>
              <a:gd name="connsiteX9" fmla="*/ 1506919 w 6605813"/>
              <a:gd name="connsiteY9" fmla="*/ 2029150 h 231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05813" h="2313126">
                <a:moveTo>
                  <a:pt x="1506919" y="2029150"/>
                </a:moveTo>
                <a:cubicBezTo>
                  <a:pt x="1417504" y="1839150"/>
                  <a:pt x="585881" y="1896278"/>
                  <a:pt x="306723" y="1654147"/>
                </a:cubicBezTo>
                <a:cubicBezTo>
                  <a:pt x="27565" y="1412016"/>
                  <a:pt x="-94044" y="972113"/>
                  <a:pt x="82489" y="701450"/>
                </a:cubicBezTo>
                <a:cubicBezTo>
                  <a:pt x="259022" y="430788"/>
                  <a:pt x="463975" y="114002"/>
                  <a:pt x="1365922" y="30172"/>
                </a:cubicBezTo>
                <a:cubicBezTo>
                  <a:pt x="2267869" y="-53658"/>
                  <a:pt x="4620853" y="48409"/>
                  <a:pt x="5494168" y="198470"/>
                </a:cubicBezTo>
                <a:cubicBezTo>
                  <a:pt x="6367483" y="348531"/>
                  <a:pt x="6547059" y="600421"/>
                  <a:pt x="6605813" y="930536"/>
                </a:cubicBezTo>
                <a:cubicBezTo>
                  <a:pt x="6583958" y="1261451"/>
                  <a:pt x="6667921" y="1584477"/>
                  <a:pt x="6012092" y="1830532"/>
                </a:cubicBezTo>
                <a:cubicBezTo>
                  <a:pt x="5356263" y="2076587"/>
                  <a:pt x="2425296" y="2046334"/>
                  <a:pt x="2216950" y="2054326"/>
                </a:cubicBezTo>
                <a:cubicBezTo>
                  <a:pt x="1882633" y="2207554"/>
                  <a:pt x="1465597" y="2294989"/>
                  <a:pt x="1338369" y="2313126"/>
                </a:cubicBezTo>
                <a:cubicBezTo>
                  <a:pt x="1524676" y="2124221"/>
                  <a:pt x="1506919" y="2029150"/>
                  <a:pt x="1506919" y="2029150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749E47-91E3-4256-A517-9E7E684EB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079" y="312630"/>
            <a:ext cx="5737538" cy="2989690"/>
          </a:xfrm>
          <a:custGeom>
            <a:avLst/>
            <a:gdLst>
              <a:gd name="connsiteX0" fmla="*/ 1289525 w 6745768"/>
              <a:gd name="connsiteY0" fmla="*/ 2301903 h 2794242"/>
              <a:gd name="connsiteX1" fmla="*/ 182620 w 6745768"/>
              <a:gd name="connsiteY1" fmla="*/ 1797161 h 2794242"/>
              <a:gd name="connsiteX2" fmla="*/ 12857 w 6745768"/>
              <a:gd name="connsiteY2" fmla="*/ 794567 h 2794242"/>
              <a:gd name="connsiteX3" fmla="*/ 697283 w 6745768"/>
              <a:gd name="connsiteY3" fmla="*/ 56263 h 2794242"/>
              <a:gd name="connsiteX4" fmla="*/ 6042476 w 6745768"/>
              <a:gd name="connsiteY4" fmla="*/ 156302 h 2794242"/>
              <a:gd name="connsiteX5" fmla="*/ 6744264 w 6745768"/>
              <a:gd name="connsiteY5" fmla="*/ 865255 h 2794242"/>
              <a:gd name="connsiteX6" fmla="*/ 6299463 w 6745768"/>
              <a:gd name="connsiteY6" fmla="*/ 2129659 h 2794242"/>
              <a:gd name="connsiteX7" fmla="*/ 1843321 w 6745768"/>
              <a:gd name="connsiteY7" fmla="*/ 2302040 h 2794242"/>
              <a:gd name="connsiteX8" fmla="*/ 1297241 w 6745768"/>
              <a:gd name="connsiteY8" fmla="*/ 2794243 h 2794242"/>
              <a:gd name="connsiteX9" fmla="*/ 1289525 w 6745768"/>
              <a:gd name="connsiteY9" fmla="*/ 2301903 h 2794242"/>
              <a:gd name="connsiteX0" fmla="*/ 1289525 w 6745768"/>
              <a:gd name="connsiteY0" fmla="*/ 2301903 h 2633547"/>
              <a:gd name="connsiteX1" fmla="*/ 182620 w 6745768"/>
              <a:gd name="connsiteY1" fmla="*/ 1797161 h 2633547"/>
              <a:gd name="connsiteX2" fmla="*/ 12857 w 6745768"/>
              <a:gd name="connsiteY2" fmla="*/ 794567 h 2633547"/>
              <a:gd name="connsiteX3" fmla="*/ 697283 w 6745768"/>
              <a:gd name="connsiteY3" fmla="*/ 56263 h 2633547"/>
              <a:gd name="connsiteX4" fmla="*/ 6042476 w 6745768"/>
              <a:gd name="connsiteY4" fmla="*/ 156302 h 2633547"/>
              <a:gd name="connsiteX5" fmla="*/ 6744264 w 6745768"/>
              <a:gd name="connsiteY5" fmla="*/ 865255 h 2633547"/>
              <a:gd name="connsiteX6" fmla="*/ 6299463 w 6745768"/>
              <a:gd name="connsiteY6" fmla="*/ 2129659 h 2633547"/>
              <a:gd name="connsiteX7" fmla="*/ 1843321 w 6745768"/>
              <a:gd name="connsiteY7" fmla="*/ 2302040 h 2633547"/>
              <a:gd name="connsiteX8" fmla="*/ 1297241 w 6745768"/>
              <a:gd name="connsiteY8" fmla="*/ 2633547 h 2633547"/>
              <a:gd name="connsiteX9" fmla="*/ 1289525 w 6745768"/>
              <a:gd name="connsiteY9" fmla="*/ 2301903 h 2633547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299463 w 6745768"/>
              <a:gd name="connsiteY6" fmla="*/ 2129659 h 2588909"/>
              <a:gd name="connsiteX7" fmla="*/ 1843321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813483"/>
              <a:gd name="connsiteY0" fmla="*/ 2301903 h 2588909"/>
              <a:gd name="connsiteX1" fmla="*/ 182620 w 6813483"/>
              <a:gd name="connsiteY1" fmla="*/ 1797161 h 2588909"/>
              <a:gd name="connsiteX2" fmla="*/ 12857 w 6813483"/>
              <a:gd name="connsiteY2" fmla="*/ 794567 h 2588909"/>
              <a:gd name="connsiteX3" fmla="*/ 697283 w 6813483"/>
              <a:gd name="connsiteY3" fmla="*/ 56263 h 2588909"/>
              <a:gd name="connsiteX4" fmla="*/ 6042476 w 6813483"/>
              <a:gd name="connsiteY4" fmla="*/ 156302 h 2588909"/>
              <a:gd name="connsiteX5" fmla="*/ 6744264 w 6813483"/>
              <a:gd name="connsiteY5" fmla="*/ 865255 h 2588909"/>
              <a:gd name="connsiteX6" fmla="*/ 6299463 w 6813483"/>
              <a:gd name="connsiteY6" fmla="*/ 2129659 h 2588909"/>
              <a:gd name="connsiteX7" fmla="*/ 1855346 w 6813483"/>
              <a:gd name="connsiteY7" fmla="*/ 2302040 h 2588909"/>
              <a:gd name="connsiteX8" fmla="*/ 1321290 w 6813483"/>
              <a:gd name="connsiteY8" fmla="*/ 2588909 h 2588909"/>
              <a:gd name="connsiteX9" fmla="*/ 1289525 w 6813483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6046952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88909"/>
              <a:gd name="connsiteX1" fmla="*/ 182620 w 6745768"/>
              <a:gd name="connsiteY1" fmla="*/ 1797161 h 2588909"/>
              <a:gd name="connsiteX2" fmla="*/ 12857 w 6745768"/>
              <a:gd name="connsiteY2" fmla="*/ 794567 h 2588909"/>
              <a:gd name="connsiteX3" fmla="*/ 697283 w 6745768"/>
              <a:gd name="connsiteY3" fmla="*/ 56263 h 2588909"/>
              <a:gd name="connsiteX4" fmla="*/ 6042476 w 6745768"/>
              <a:gd name="connsiteY4" fmla="*/ 156302 h 2588909"/>
              <a:gd name="connsiteX5" fmla="*/ 6744264 w 6745768"/>
              <a:gd name="connsiteY5" fmla="*/ 865255 h 2588909"/>
              <a:gd name="connsiteX6" fmla="*/ 5926709 w 6745768"/>
              <a:gd name="connsiteY6" fmla="*/ 2129659 h 2588909"/>
              <a:gd name="connsiteX7" fmla="*/ 1855346 w 6745768"/>
              <a:gd name="connsiteY7" fmla="*/ 2302040 h 2588909"/>
              <a:gd name="connsiteX8" fmla="*/ 1321290 w 6745768"/>
              <a:gd name="connsiteY8" fmla="*/ 2588909 h 2588909"/>
              <a:gd name="connsiteX9" fmla="*/ 1289525 w 6745768"/>
              <a:gd name="connsiteY9" fmla="*/ 2301903 h 2588909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55846"/>
              <a:gd name="connsiteX1" fmla="*/ 182620 w 6745768"/>
              <a:gd name="connsiteY1" fmla="*/ 1797161 h 2555846"/>
              <a:gd name="connsiteX2" fmla="*/ 12857 w 6745768"/>
              <a:gd name="connsiteY2" fmla="*/ 794567 h 2555846"/>
              <a:gd name="connsiteX3" fmla="*/ 697283 w 6745768"/>
              <a:gd name="connsiteY3" fmla="*/ 56263 h 2555846"/>
              <a:gd name="connsiteX4" fmla="*/ 6042476 w 6745768"/>
              <a:gd name="connsiteY4" fmla="*/ 156302 h 2555846"/>
              <a:gd name="connsiteX5" fmla="*/ 6744264 w 6745768"/>
              <a:gd name="connsiteY5" fmla="*/ 865255 h 2555846"/>
              <a:gd name="connsiteX6" fmla="*/ 5926709 w 6745768"/>
              <a:gd name="connsiteY6" fmla="*/ 2129659 h 2555846"/>
              <a:gd name="connsiteX7" fmla="*/ 1855346 w 6745768"/>
              <a:gd name="connsiteY7" fmla="*/ 2302040 h 2555846"/>
              <a:gd name="connsiteX8" fmla="*/ 1321290 w 6745768"/>
              <a:gd name="connsiteY8" fmla="*/ 2555846 h 2555846"/>
              <a:gd name="connsiteX9" fmla="*/ 1289525 w 6745768"/>
              <a:gd name="connsiteY9" fmla="*/ 2301903 h 2555846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1855346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22783"/>
              <a:gd name="connsiteX1" fmla="*/ 182620 w 6745768"/>
              <a:gd name="connsiteY1" fmla="*/ 1797161 h 2522783"/>
              <a:gd name="connsiteX2" fmla="*/ 12857 w 6745768"/>
              <a:gd name="connsiteY2" fmla="*/ 794567 h 2522783"/>
              <a:gd name="connsiteX3" fmla="*/ 697283 w 6745768"/>
              <a:gd name="connsiteY3" fmla="*/ 56263 h 2522783"/>
              <a:gd name="connsiteX4" fmla="*/ 6042476 w 6745768"/>
              <a:gd name="connsiteY4" fmla="*/ 156302 h 2522783"/>
              <a:gd name="connsiteX5" fmla="*/ 6744264 w 6745768"/>
              <a:gd name="connsiteY5" fmla="*/ 865255 h 2522783"/>
              <a:gd name="connsiteX6" fmla="*/ 5926709 w 6745768"/>
              <a:gd name="connsiteY6" fmla="*/ 2129659 h 2522783"/>
              <a:gd name="connsiteX7" fmla="*/ 2018095 w 6745768"/>
              <a:gd name="connsiteY7" fmla="*/ 2302040 h 2522783"/>
              <a:gd name="connsiteX8" fmla="*/ 1303420 w 6745768"/>
              <a:gd name="connsiteY8" fmla="*/ 2522783 h 2522783"/>
              <a:gd name="connsiteX9" fmla="*/ 1289525 w 6745768"/>
              <a:gd name="connsiteY9" fmla="*/ 2301903 h 2522783"/>
              <a:gd name="connsiteX0" fmla="*/ 1289525 w 6745768"/>
              <a:gd name="connsiteY0" fmla="*/ 2301903 h 2502083"/>
              <a:gd name="connsiteX1" fmla="*/ 182620 w 6745768"/>
              <a:gd name="connsiteY1" fmla="*/ 1797161 h 2502083"/>
              <a:gd name="connsiteX2" fmla="*/ 12857 w 6745768"/>
              <a:gd name="connsiteY2" fmla="*/ 794567 h 2502083"/>
              <a:gd name="connsiteX3" fmla="*/ 697283 w 6745768"/>
              <a:gd name="connsiteY3" fmla="*/ 56263 h 2502083"/>
              <a:gd name="connsiteX4" fmla="*/ 6042476 w 6745768"/>
              <a:gd name="connsiteY4" fmla="*/ 156302 h 2502083"/>
              <a:gd name="connsiteX5" fmla="*/ 6744264 w 6745768"/>
              <a:gd name="connsiteY5" fmla="*/ 865255 h 2502083"/>
              <a:gd name="connsiteX6" fmla="*/ 5926709 w 6745768"/>
              <a:gd name="connsiteY6" fmla="*/ 2129659 h 2502083"/>
              <a:gd name="connsiteX7" fmla="*/ 2018095 w 6745768"/>
              <a:gd name="connsiteY7" fmla="*/ 2302040 h 2502083"/>
              <a:gd name="connsiteX8" fmla="*/ 1303420 w 6745768"/>
              <a:gd name="connsiteY8" fmla="*/ 2502083 h 2502083"/>
              <a:gd name="connsiteX9" fmla="*/ 1289525 w 6745768"/>
              <a:gd name="connsiteY9" fmla="*/ 230190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98511 w 6749690"/>
              <a:gd name="connsiteY0" fmla="*/ 2291553 h 2502083"/>
              <a:gd name="connsiteX1" fmla="*/ 186542 w 6749690"/>
              <a:gd name="connsiteY1" fmla="*/ 1797161 h 2502083"/>
              <a:gd name="connsiteX2" fmla="*/ 16779 w 6749690"/>
              <a:gd name="connsiteY2" fmla="*/ 794567 h 2502083"/>
              <a:gd name="connsiteX3" fmla="*/ 701205 w 6749690"/>
              <a:gd name="connsiteY3" fmla="*/ 56263 h 2502083"/>
              <a:gd name="connsiteX4" fmla="*/ 6046398 w 6749690"/>
              <a:gd name="connsiteY4" fmla="*/ 156302 h 2502083"/>
              <a:gd name="connsiteX5" fmla="*/ 6748186 w 6749690"/>
              <a:gd name="connsiteY5" fmla="*/ 865255 h 2502083"/>
              <a:gd name="connsiteX6" fmla="*/ 5930631 w 6749690"/>
              <a:gd name="connsiteY6" fmla="*/ 2129659 h 2502083"/>
              <a:gd name="connsiteX7" fmla="*/ 2022017 w 6749690"/>
              <a:gd name="connsiteY7" fmla="*/ 2302040 h 2502083"/>
              <a:gd name="connsiteX8" fmla="*/ 1307342 w 6749690"/>
              <a:gd name="connsiteY8" fmla="*/ 2502083 h 2502083"/>
              <a:gd name="connsiteX9" fmla="*/ 1198511 w 6749690"/>
              <a:gd name="connsiteY9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8693 w 6739872"/>
              <a:gd name="connsiteY0" fmla="*/ 2291553 h 2502083"/>
              <a:gd name="connsiteX1" fmla="*/ 556806 w 6739872"/>
              <a:gd name="connsiteY1" fmla="*/ 2240036 h 2502083"/>
              <a:gd name="connsiteX2" fmla="*/ 176724 w 6739872"/>
              <a:gd name="connsiteY2" fmla="*/ 1797161 h 2502083"/>
              <a:gd name="connsiteX3" fmla="*/ 6961 w 6739872"/>
              <a:gd name="connsiteY3" fmla="*/ 794567 h 2502083"/>
              <a:gd name="connsiteX4" fmla="*/ 691387 w 6739872"/>
              <a:gd name="connsiteY4" fmla="*/ 56263 h 2502083"/>
              <a:gd name="connsiteX5" fmla="*/ 6036580 w 6739872"/>
              <a:gd name="connsiteY5" fmla="*/ 156302 h 2502083"/>
              <a:gd name="connsiteX6" fmla="*/ 6738368 w 6739872"/>
              <a:gd name="connsiteY6" fmla="*/ 865255 h 2502083"/>
              <a:gd name="connsiteX7" fmla="*/ 5920813 w 6739872"/>
              <a:gd name="connsiteY7" fmla="*/ 2129659 h 2502083"/>
              <a:gd name="connsiteX8" fmla="*/ 2012199 w 6739872"/>
              <a:gd name="connsiteY8" fmla="*/ 2302040 h 2502083"/>
              <a:gd name="connsiteX9" fmla="*/ 1297524 w 6739872"/>
              <a:gd name="connsiteY9" fmla="*/ 2502083 h 2502083"/>
              <a:gd name="connsiteX10" fmla="*/ 1188693 w 6739872"/>
              <a:gd name="connsiteY10" fmla="*/ 2291553 h 2502083"/>
              <a:gd name="connsiteX0" fmla="*/ 1187858 w 6739037"/>
              <a:gd name="connsiteY0" fmla="*/ 2291553 h 2502083"/>
              <a:gd name="connsiteX1" fmla="*/ 429511 w 6739037"/>
              <a:gd name="connsiteY1" fmla="*/ 2224594 h 2502083"/>
              <a:gd name="connsiteX2" fmla="*/ 175889 w 6739037"/>
              <a:gd name="connsiteY2" fmla="*/ 1797161 h 2502083"/>
              <a:gd name="connsiteX3" fmla="*/ 6126 w 6739037"/>
              <a:gd name="connsiteY3" fmla="*/ 794567 h 2502083"/>
              <a:gd name="connsiteX4" fmla="*/ 690552 w 6739037"/>
              <a:gd name="connsiteY4" fmla="*/ 56263 h 2502083"/>
              <a:gd name="connsiteX5" fmla="*/ 6035745 w 6739037"/>
              <a:gd name="connsiteY5" fmla="*/ 156302 h 2502083"/>
              <a:gd name="connsiteX6" fmla="*/ 6737533 w 6739037"/>
              <a:gd name="connsiteY6" fmla="*/ 865255 h 2502083"/>
              <a:gd name="connsiteX7" fmla="*/ 5919978 w 6739037"/>
              <a:gd name="connsiteY7" fmla="*/ 2129659 h 2502083"/>
              <a:gd name="connsiteX8" fmla="*/ 2011364 w 6739037"/>
              <a:gd name="connsiteY8" fmla="*/ 2302040 h 2502083"/>
              <a:gd name="connsiteX9" fmla="*/ 1296689 w 6739037"/>
              <a:gd name="connsiteY9" fmla="*/ 2502083 h 2502083"/>
              <a:gd name="connsiteX10" fmla="*/ 1187858 w 6739037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7716 w 6738895"/>
              <a:gd name="connsiteY0" fmla="*/ 2291553 h 2502083"/>
              <a:gd name="connsiteX1" fmla="*/ 404579 w 6738895"/>
              <a:gd name="connsiteY1" fmla="*/ 2177299 h 2502083"/>
              <a:gd name="connsiteX2" fmla="*/ 175747 w 6738895"/>
              <a:gd name="connsiteY2" fmla="*/ 1797161 h 2502083"/>
              <a:gd name="connsiteX3" fmla="*/ 5984 w 6738895"/>
              <a:gd name="connsiteY3" fmla="*/ 794567 h 2502083"/>
              <a:gd name="connsiteX4" fmla="*/ 690410 w 6738895"/>
              <a:gd name="connsiteY4" fmla="*/ 56263 h 2502083"/>
              <a:gd name="connsiteX5" fmla="*/ 6035603 w 6738895"/>
              <a:gd name="connsiteY5" fmla="*/ 156302 h 2502083"/>
              <a:gd name="connsiteX6" fmla="*/ 6737391 w 6738895"/>
              <a:gd name="connsiteY6" fmla="*/ 865255 h 2502083"/>
              <a:gd name="connsiteX7" fmla="*/ 5919836 w 6738895"/>
              <a:gd name="connsiteY7" fmla="*/ 2129659 h 2502083"/>
              <a:gd name="connsiteX8" fmla="*/ 2011222 w 6738895"/>
              <a:gd name="connsiteY8" fmla="*/ 2302040 h 2502083"/>
              <a:gd name="connsiteX9" fmla="*/ 1296547 w 6738895"/>
              <a:gd name="connsiteY9" fmla="*/ 2502083 h 2502083"/>
              <a:gd name="connsiteX10" fmla="*/ 1187716 w 6738895"/>
              <a:gd name="connsiteY10" fmla="*/ 2291553 h 2502083"/>
              <a:gd name="connsiteX0" fmla="*/ 1188071 w 6739250"/>
              <a:gd name="connsiteY0" fmla="*/ 2291553 h 2502083"/>
              <a:gd name="connsiteX1" fmla="*/ 464950 w 6739250"/>
              <a:gd name="connsiteY1" fmla="*/ 2162792 h 2502083"/>
              <a:gd name="connsiteX2" fmla="*/ 176102 w 6739250"/>
              <a:gd name="connsiteY2" fmla="*/ 1797161 h 2502083"/>
              <a:gd name="connsiteX3" fmla="*/ 6339 w 6739250"/>
              <a:gd name="connsiteY3" fmla="*/ 794567 h 2502083"/>
              <a:gd name="connsiteX4" fmla="*/ 690765 w 6739250"/>
              <a:gd name="connsiteY4" fmla="*/ 56263 h 2502083"/>
              <a:gd name="connsiteX5" fmla="*/ 6035958 w 6739250"/>
              <a:gd name="connsiteY5" fmla="*/ 156302 h 2502083"/>
              <a:gd name="connsiteX6" fmla="*/ 6737746 w 6739250"/>
              <a:gd name="connsiteY6" fmla="*/ 865255 h 2502083"/>
              <a:gd name="connsiteX7" fmla="*/ 5920191 w 6739250"/>
              <a:gd name="connsiteY7" fmla="*/ 2129659 h 2502083"/>
              <a:gd name="connsiteX8" fmla="*/ 2011577 w 6739250"/>
              <a:gd name="connsiteY8" fmla="*/ 2302040 h 2502083"/>
              <a:gd name="connsiteX9" fmla="*/ 1296902 w 6739250"/>
              <a:gd name="connsiteY9" fmla="*/ 2502083 h 2502083"/>
              <a:gd name="connsiteX10" fmla="*/ 1188071 w 6739250"/>
              <a:gd name="connsiteY10" fmla="*/ 2291553 h 2502083"/>
              <a:gd name="connsiteX0" fmla="*/ 1218613 w 6769792"/>
              <a:gd name="connsiteY0" fmla="*/ 2291553 h 2502083"/>
              <a:gd name="connsiteX1" fmla="*/ 495492 w 6769792"/>
              <a:gd name="connsiteY1" fmla="*/ 2162792 h 2502083"/>
              <a:gd name="connsiteX2" fmla="*/ 134625 w 6769792"/>
              <a:gd name="connsiteY2" fmla="*/ 1835847 h 2502083"/>
              <a:gd name="connsiteX3" fmla="*/ 36881 w 6769792"/>
              <a:gd name="connsiteY3" fmla="*/ 794567 h 2502083"/>
              <a:gd name="connsiteX4" fmla="*/ 721307 w 6769792"/>
              <a:gd name="connsiteY4" fmla="*/ 56263 h 2502083"/>
              <a:gd name="connsiteX5" fmla="*/ 6066500 w 6769792"/>
              <a:gd name="connsiteY5" fmla="*/ 156302 h 2502083"/>
              <a:gd name="connsiteX6" fmla="*/ 6768288 w 6769792"/>
              <a:gd name="connsiteY6" fmla="*/ 865255 h 2502083"/>
              <a:gd name="connsiteX7" fmla="*/ 5950733 w 6769792"/>
              <a:gd name="connsiteY7" fmla="*/ 2129659 h 2502083"/>
              <a:gd name="connsiteX8" fmla="*/ 2042119 w 6769792"/>
              <a:gd name="connsiteY8" fmla="*/ 2302040 h 2502083"/>
              <a:gd name="connsiteX9" fmla="*/ 1327444 w 6769792"/>
              <a:gd name="connsiteY9" fmla="*/ 2502083 h 2502083"/>
              <a:gd name="connsiteX10" fmla="*/ 1218613 w 6769792"/>
              <a:gd name="connsiteY10" fmla="*/ 2291553 h 2502083"/>
              <a:gd name="connsiteX0" fmla="*/ 1218613 w 6769097"/>
              <a:gd name="connsiteY0" fmla="*/ 2270200 h 2480730"/>
              <a:gd name="connsiteX1" fmla="*/ 495492 w 6769097"/>
              <a:gd name="connsiteY1" fmla="*/ 2141439 h 2480730"/>
              <a:gd name="connsiteX2" fmla="*/ 134625 w 6769097"/>
              <a:gd name="connsiteY2" fmla="*/ 1814494 h 2480730"/>
              <a:gd name="connsiteX3" fmla="*/ 36881 w 6769097"/>
              <a:gd name="connsiteY3" fmla="*/ 773214 h 2480730"/>
              <a:gd name="connsiteX4" fmla="*/ 721307 w 6769097"/>
              <a:gd name="connsiteY4" fmla="*/ 34910 h 2480730"/>
              <a:gd name="connsiteX5" fmla="*/ 5609353 w 6769097"/>
              <a:gd name="connsiteY5" fmla="*/ 127244 h 2480730"/>
              <a:gd name="connsiteX6" fmla="*/ 6768288 w 6769097"/>
              <a:gd name="connsiteY6" fmla="*/ 843902 h 2480730"/>
              <a:gd name="connsiteX7" fmla="*/ 5950733 w 6769097"/>
              <a:gd name="connsiteY7" fmla="*/ 2108306 h 2480730"/>
              <a:gd name="connsiteX8" fmla="*/ 2042119 w 6769097"/>
              <a:gd name="connsiteY8" fmla="*/ 2280687 h 2480730"/>
              <a:gd name="connsiteX9" fmla="*/ 1327444 w 6769097"/>
              <a:gd name="connsiteY9" fmla="*/ 2480730 h 2480730"/>
              <a:gd name="connsiteX10" fmla="*/ 1218613 w 6769097"/>
              <a:gd name="connsiteY10" fmla="*/ 2270200 h 2480730"/>
              <a:gd name="connsiteX0" fmla="*/ 1218613 w 6571897"/>
              <a:gd name="connsiteY0" fmla="*/ 2290477 h 2501007"/>
              <a:gd name="connsiteX1" fmla="*/ 495492 w 6571897"/>
              <a:gd name="connsiteY1" fmla="*/ 2161716 h 2501007"/>
              <a:gd name="connsiteX2" fmla="*/ 134625 w 6571897"/>
              <a:gd name="connsiteY2" fmla="*/ 1834771 h 2501007"/>
              <a:gd name="connsiteX3" fmla="*/ 36881 w 6571897"/>
              <a:gd name="connsiteY3" fmla="*/ 793491 h 2501007"/>
              <a:gd name="connsiteX4" fmla="*/ 721307 w 6571897"/>
              <a:gd name="connsiteY4" fmla="*/ 55187 h 2501007"/>
              <a:gd name="connsiteX5" fmla="*/ 5609353 w 6571897"/>
              <a:gd name="connsiteY5" fmla="*/ 147521 h 2501007"/>
              <a:gd name="connsiteX6" fmla="*/ 6563360 w 6571897"/>
              <a:gd name="connsiteY6" fmla="*/ 894996 h 2501007"/>
              <a:gd name="connsiteX7" fmla="*/ 5950733 w 6571897"/>
              <a:gd name="connsiteY7" fmla="*/ 2128583 h 2501007"/>
              <a:gd name="connsiteX8" fmla="*/ 2042119 w 6571897"/>
              <a:gd name="connsiteY8" fmla="*/ 2300964 h 2501007"/>
              <a:gd name="connsiteX9" fmla="*/ 1327444 w 6571897"/>
              <a:gd name="connsiteY9" fmla="*/ 2501007 h 2501007"/>
              <a:gd name="connsiteX10" fmla="*/ 1218613 w 6571897"/>
              <a:gd name="connsiteY10" fmla="*/ 2290477 h 2501007"/>
              <a:gd name="connsiteX0" fmla="*/ 1218613 w 6567563"/>
              <a:gd name="connsiteY0" fmla="*/ 2246415 h 2456945"/>
              <a:gd name="connsiteX1" fmla="*/ 495492 w 6567563"/>
              <a:gd name="connsiteY1" fmla="*/ 2117654 h 2456945"/>
              <a:gd name="connsiteX2" fmla="*/ 134625 w 6567563"/>
              <a:gd name="connsiteY2" fmla="*/ 1790709 h 2456945"/>
              <a:gd name="connsiteX3" fmla="*/ 36881 w 6567563"/>
              <a:gd name="connsiteY3" fmla="*/ 749429 h 2456945"/>
              <a:gd name="connsiteX4" fmla="*/ 721307 w 6567563"/>
              <a:gd name="connsiteY4" fmla="*/ 11125 h 2456945"/>
              <a:gd name="connsiteX5" fmla="*/ 5483243 w 6567563"/>
              <a:gd name="connsiteY5" fmla="*/ 342289 h 2456945"/>
              <a:gd name="connsiteX6" fmla="*/ 6563360 w 6567563"/>
              <a:gd name="connsiteY6" fmla="*/ 850934 h 2456945"/>
              <a:gd name="connsiteX7" fmla="*/ 5950733 w 6567563"/>
              <a:gd name="connsiteY7" fmla="*/ 2084521 h 2456945"/>
              <a:gd name="connsiteX8" fmla="*/ 2042119 w 6567563"/>
              <a:gd name="connsiteY8" fmla="*/ 2256902 h 2456945"/>
              <a:gd name="connsiteX9" fmla="*/ 1327444 w 6567563"/>
              <a:gd name="connsiteY9" fmla="*/ 2456945 h 2456945"/>
              <a:gd name="connsiteX10" fmla="*/ 1218613 w 6567563"/>
              <a:gd name="connsiteY10" fmla="*/ 2246415 h 2456945"/>
              <a:gd name="connsiteX0" fmla="*/ 1261070 w 6608712"/>
              <a:gd name="connsiteY0" fmla="*/ 2071877 h 2282407"/>
              <a:gd name="connsiteX1" fmla="*/ 537949 w 6608712"/>
              <a:gd name="connsiteY1" fmla="*/ 1943116 h 2282407"/>
              <a:gd name="connsiteX2" fmla="*/ 177082 w 6608712"/>
              <a:gd name="connsiteY2" fmla="*/ 1616171 h 2282407"/>
              <a:gd name="connsiteX3" fmla="*/ 79338 w 6608712"/>
              <a:gd name="connsiteY3" fmla="*/ 574891 h 2282407"/>
              <a:gd name="connsiteX4" fmla="*/ 1347021 w 6608712"/>
              <a:gd name="connsiteY4" fmla="*/ 21487 h 2282407"/>
              <a:gd name="connsiteX5" fmla="*/ 5525700 w 6608712"/>
              <a:gd name="connsiteY5" fmla="*/ 167751 h 2282407"/>
              <a:gd name="connsiteX6" fmla="*/ 6605817 w 6608712"/>
              <a:gd name="connsiteY6" fmla="*/ 676396 h 2282407"/>
              <a:gd name="connsiteX7" fmla="*/ 5993190 w 6608712"/>
              <a:gd name="connsiteY7" fmla="*/ 1909983 h 2282407"/>
              <a:gd name="connsiteX8" fmla="*/ 2084576 w 6608712"/>
              <a:gd name="connsiteY8" fmla="*/ 2082364 h 2282407"/>
              <a:gd name="connsiteX9" fmla="*/ 1369901 w 6608712"/>
              <a:gd name="connsiteY9" fmla="*/ 2282407 h 2282407"/>
              <a:gd name="connsiteX10" fmla="*/ 1261070 w 6608712"/>
              <a:gd name="connsiteY10" fmla="*/ 2071877 h 2282407"/>
              <a:gd name="connsiteX0" fmla="*/ 1223256 w 6570898"/>
              <a:gd name="connsiteY0" fmla="*/ 2072393 h 2282923"/>
              <a:gd name="connsiteX1" fmla="*/ 500135 w 6570898"/>
              <a:gd name="connsiteY1" fmla="*/ 1943632 h 2282923"/>
              <a:gd name="connsiteX2" fmla="*/ 139268 w 6570898"/>
              <a:gd name="connsiteY2" fmla="*/ 1616687 h 2282923"/>
              <a:gd name="connsiteX3" fmla="*/ 88816 w 6570898"/>
              <a:gd name="connsiteY3" fmla="*/ 583111 h 2282923"/>
              <a:gd name="connsiteX4" fmla="*/ 1309207 w 6570898"/>
              <a:gd name="connsiteY4" fmla="*/ 22003 h 2282923"/>
              <a:gd name="connsiteX5" fmla="*/ 5487886 w 6570898"/>
              <a:gd name="connsiteY5" fmla="*/ 168267 h 2282923"/>
              <a:gd name="connsiteX6" fmla="*/ 6568003 w 6570898"/>
              <a:gd name="connsiteY6" fmla="*/ 676912 h 2282923"/>
              <a:gd name="connsiteX7" fmla="*/ 5955376 w 6570898"/>
              <a:gd name="connsiteY7" fmla="*/ 1910499 h 2282923"/>
              <a:gd name="connsiteX8" fmla="*/ 2046762 w 6570898"/>
              <a:gd name="connsiteY8" fmla="*/ 2082880 h 2282923"/>
              <a:gd name="connsiteX9" fmla="*/ 1332087 w 6570898"/>
              <a:gd name="connsiteY9" fmla="*/ 2282923 h 2282923"/>
              <a:gd name="connsiteX10" fmla="*/ 1223256 w 6570898"/>
              <a:gd name="connsiteY10" fmla="*/ 2072393 h 2282923"/>
              <a:gd name="connsiteX0" fmla="*/ 1223256 w 6602187"/>
              <a:gd name="connsiteY0" fmla="*/ 2076033 h 2286563"/>
              <a:gd name="connsiteX1" fmla="*/ 500135 w 6602187"/>
              <a:gd name="connsiteY1" fmla="*/ 1947272 h 2286563"/>
              <a:gd name="connsiteX2" fmla="*/ 139268 w 6602187"/>
              <a:gd name="connsiteY2" fmla="*/ 1620327 h 2286563"/>
              <a:gd name="connsiteX3" fmla="*/ 88816 w 6602187"/>
              <a:gd name="connsiteY3" fmla="*/ 586751 h 2286563"/>
              <a:gd name="connsiteX4" fmla="*/ 1309207 w 6602187"/>
              <a:gd name="connsiteY4" fmla="*/ 25643 h 2286563"/>
              <a:gd name="connsiteX5" fmla="*/ 5487886 w 6602187"/>
              <a:gd name="connsiteY5" fmla="*/ 171907 h 2286563"/>
              <a:gd name="connsiteX6" fmla="*/ 6599531 w 6602187"/>
              <a:gd name="connsiteY6" fmla="*/ 850044 h 2286563"/>
              <a:gd name="connsiteX7" fmla="*/ 5955376 w 6602187"/>
              <a:gd name="connsiteY7" fmla="*/ 1914139 h 2286563"/>
              <a:gd name="connsiteX8" fmla="*/ 2046762 w 6602187"/>
              <a:gd name="connsiteY8" fmla="*/ 2086520 h 2286563"/>
              <a:gd name="connsiteX9" fmla="*/ 1332087 w 6602187"/>
              <a:gd name="connsiteY9" fmla="*/ 2286563 h 2286563"/>
              <a:gd name="connsiteX10" fmla="*/ 1223256 w 6602187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23012"/>
              <a:gd name="connsiteY0" fmla="*/ 2076033 h 2286563"/>
              <a:gd name="connsiteX1" fmla="*/ 500135 w 6623012"/>
              <a:gd name="connsiteY1" fmla="*/ 1947272 h 2286563"/>
              <a:gd name="connsiteX2" fmla="*/ 139268 w 6623012"/>
              <a:gd name="connsiteY2" fmla="*/ 1620327 h 2286563"/>
              <a:gd name="connsiteX3" fmla="*/ 88816 w 6623012"/>
              <a:gd name="connsiteY3" fmla="*/ 586751 h 2286563"/>
              <a:gd name="connsiteX4" fmla="*/ 1309207 w 6623012"/>
              <a:gd name="connsiteY4" fmla="*/ 25643 h 2286563"/>
              <a:gd name="connsiteX5" fmla="*/ 5487886 w 6623012"/>
              <a:gd name="connsiteY5" fmla="*/ 171907 h 2286563"/>
              <a:gd name="connsiteX6" fmla="*/ 6599531 w 6623012"/>
              <a:gd name="connsiteY6" fmla="*/ 850044 h 2286563"/>
              <a:gd name="connsiteX7" fmla="*/ 5955376 w 6623012"/>
              <a:gd name="connsiteY7" fmla="*/ 1914139 h 2286563"/>
              <a:gd name="connsiteX8" fmla="*/ 2046762 w 6623012"/>
              <a:gd name="connsiteY8" fmla="*/ 2086520 h 2286563"/>
              <a:gd name="connsiteX9" fmla="*/ 1332087 w 6623012"/>
              <a:gd name="connsiteY9" fmla="*/ 2286563 h 2286563"/>
              <a:gd name="connsiteX10" fmla="*/ 1223256 w 6623012"/>
              <a:gd name="connsiteY10" fmla="*/ 2076033 h 2286563"/>
              <a:gd name="connsiteX0" fmla="*/ 1223256 w 6600330"/>
              <a:gd name="connsiteY0" fmla="*/ 2076033 h 2286563"/>
              <a:gd name="connsiteX1" fmla="*/ 500135 w 6600330"/>
              <a:gd name="connsiteY1" fmla="*/ 1947272 h 2286563"/>
              <a:gd name="connsiteX2" fmla="*/ 139268 w 6600330"/>
              <a:gd name="connsiteY2" fmla="*/ 1620327 h 2286563"/>
              <a:gd name="connsiteX3" fmla="*/ 88816 w 6600330"/>
              <a:gd name="connsiteY3" fmla="*/ 586751 h 2286563"/>
              <a:gd name="connsiteX4" fmla="*/ 1309207 w 6600330"/>
              <a:gd name="connsiteY4" fmla="*/ 25643 h 2286563"/>
              <a:gd name="connsiteX5" fmla="*/ 5487886 w 6600330"/>
              <a:gd name="connsiteY5" fmla="*/ 171907 h 2286563"/>
              <a:gd name="connsiteX6" fmla="*/ 6599531 w 6600330"/>
              <a:gd name="connsiteY6" fmla="*/ 850044 h 2286563"/>
              <a:gd name="connsiteX7" fmla="*/ 5955376 w 6600330"/>
              <a:gd name="connsiteY7" fmla="*/ 1914139 h 2286563"/>
              <a:gd name="connsiteX8" fmla="*/ 2046762 w 6600330"/>
              <a:gd name="connsiteY8" fmla="*/ 2086520 h 2286563"/>
              <a:gd name="connsiteX9" fmla="*/ 1332087 w 6600330"/>
              <a:gd name="connsiteY9" fmla="*/ 2286563 h 2286563"/>
              <a:gd name="connsiteX10" fmla="*/ 1223256 w 6600330"/>
              <a:gd name="connsiteY10" fmla="*/ 2076033 h 2286563"/>
              <a:gd name="connsiteX0" fmla="*/ 1223256 w 6600330"/>
              <a:gd name="connsiteY0" fmla="*/ 2077382 h 2287912"/>
              <a:gd name="connsiteX1" fmla="*/ 500135 w 6600330"/>
              <a:gd name="connsiteY1" fmla="*/ 1948621 h 2287912"/>
              <a:gd name="connsiteX2" fmla="*/ 139268 w 6600330"/>
              <a:gd name="connsiteY2" fmla="*/ 1621676 h 2287912"/>
              <a:gd name="connsiteX3" fmla="*/ 88816 w 6600330"/>
              <a:gd name="connsiteY3" fmla="*/ 588100 h 2287912"/>
              <a:gd name="connsiteX4" fmla="*/ 1309207 w 6600330"/>
              <a:gd name="connsiteY4" fmla="*/ 26992 h 2287912"/>
              <a:gd name="connsiteX5" fmla="*/ 5487886 w 6600330"/>
              <a:gd name="connsiteY5" fmla="*/ 173256 h 2287912"/>
              <a:gd name="connsiteX6" fmla="*/ 6599531 w 6600330"/>
              <a:gd name="connsiteY6" fmla="*/ 905322 h 2287912"/>
              <a:gd name="connsiteX7" fmla="*/ 5955376 w 6600330"/>
              <a:gd name="connsiteY7" fmla="*/ 1915488 h 2287912"/>
              <a:gd name="connsiteX8" fmla="*/ 2046762 w 6600330"/>
              <a:gd name="connsiteY8" fmla="*/ 2087869 h 2287912"/>
              <a:gd name="connsiteX9" fmla="*/ 1332087 w 6600330"/>
              <a:gd name="connsiteY9" fmla="*/ 2287912 h 2287912"/>
              <a:gd name="connsiteX10" fmla="*/ 1223256 w 6600330"/>
              <a:gd name="connsiteY10" fmla="*/ 2077382 h 2287912"/>
              <a:gd name="connsiteX0" fmla="*/ 1236982 w 6614056"/>
              <a:gd name="connsiteY0" fmla="*/ 2077382 h 2287912"/>
              <a:gd name="connsiteX1" fmla="*/ 513861 w 6614056"/>
              <a:gd name="connsiteY1" fmla="*/ 1948621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236982 w 6614056"/>
              <a:gd name="connsiteY0" fmla="*/ 2077382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236982 w 6614056"/>
              <a:gd name="connsiteY10" fmla="*/ 2077382 h 2287912"/>
              <a:gd name="connsiteX0" fmla="*/ 1325239 w 6614056"/>
              <a:gd name="connsiteY0" fmla="*/ 2062693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25239 w 6614056"/>
              <a:gd name="connsiteY10" fmla="*/ 2062693 h 2287912"/>
              <a:gd name="connsiteX0" fmla="*/ 1350455 w 6614056"/>
              <a:gd name="connsiteY0" fmla="*/ 2033314 h 2287912"/>
              <a:gd name="connsiteX1" fmla="*/ 513862 w 6614056"/>
              <a:gd name="connsiteY1" fmla="*/ 1867830 h 2287912"/>
              <a:gd name="connsiteX2" fmla="*/ 115170 w 6614056"/>
              <a:gd name="connsiteY2" fmla="*/ 1423371 h 2287912"/>
              <a:gd name="connsiteX3" fmla="*/ 102542 w 6614056"/>
              <a:gd name="connsiteY3" fmla="*/ 588100 h 2287912"/>
              <a:gd name="connsiteX4" fmla="*/ 1322933 w 6614056"/>
              <a:gd name="connsiteY4" fmla="*/ 26992 h 2287912"/>
              <a:gd name="connsiteX5" fmla="*/ 5501612 w 6614056"/>
              <a:gd name="connsiteY5" fmla="*/ 173256 h 2287912"/>
              <a:gd name="connsiteX6" fmla="*/ 6613257 w 6614056"/>
              <a:gd name="connsiteY6" fmla="*/ 905322 h 2287912"/>
              <a:gd name="connsiteX7" fmla="*/ 5969102 w 6614056"/>
              <a:gd name="connsiteY7" fmla="*/ 1915488 h 2287912"/>
              <a:gd name="connsiteX8" fmla="*/ 2060488 w 6614056"/>
              <a:gd name="connsiteY8" fmla="*/ 2087869 h 2287912"/>
              <a:gd name="connsiteX9" fmla="*/ 1345813 w 6614056"/>
              <a:gd name="connsiteY9" fmla="*/ 2287912 h 2287912"/>
              <a:gd name="connsiteX10" fmla="*/ 1350455 w 661405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423371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1015 w 6614616"/>
              <a:gd name="connsiteY0" fmla="*/ 2033314 h 2287912"/>
              <a:gd name="connsiteX1" fmla="*/ 527030 w 6614616"/>
              <a:gd name="connsiteY1" fmla="*/ 1816418 h 2287912"/>
              <a:gd name="connsiteX2" fmla="*/ 115730 w 6614616"/>
              <a:gd name="connsiteY2" fmla="*/ 1342580 h 2287912"/>
              <a:gd name="connsiteX3" fmla="*/ 103102 w 6614616"/>
              <a:gd name="connsiteY3" fmla="*/ 588100 h 2287912"/>
              <a:gd name="connsiteX4" fmla="*/ 1323493 w 6614616"/>
              <a:gd name="connsiteY4" fmla="*/ 26992 h 2287912"/>
              <a:gd name="connsiteX5" fmla="*/ 5502172 w 6614616"/>
              <a:gd name="connsiteY5" fmla="*/ 173256 h 2287912"/>
              <a:gd name="connsiteX6" fmla="*/ 6613817 w 6614616"/>
              <a:gd name="connsiteY6" fmla="*/ 905322 h 2287912"/>
              <a:gd name="connsiteX7" fmla="*/ 5969662 w 6614616"/>
              <a:gd name="connsiteY7" fmla="*/ 1915488 h 2287912"/>
              <a:gd name="connsiteX8" fmla="*/ 2061048 w 6614616"/>
              <a:gd name="connsiteY8" fmla="*/ 2087869 h 2287912"/>
              <a:gd name="connsiteX9" fmla="*/ 1346373 w 6614616"/>
              <a:gd name="connsiteY9" fmla="*/ 2287912 h 2287912"/>
              <a:gd name="connsiteX10" fmla="*/ 1351015 w 6614616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8038 w 6621639"/>
              <a:gd name="connsiteY0" fmla="*/ 2033314 h 2287912"/>
              <a:gd name="connsiteX1" fmla="*/ 534053 w 6621639"/>
              <a:gd name="connsiteY1" fmla="*/ 1816418 h 2287912"/>
              <a:gd name="connsiteX2" fmla="*/ 122753 w 6621639"/>
              <a:gd name="connsiteY2" fmla="*/ 1342580 h 2287912"/>
              <a:gd name="connsiteX3" fmla="*/ 110125 w 6621639"/>
              <a:gd name="connsiteY3" fmla="*/ 588100 h 2287912"/>
              <a:gd name="connsiteX4" fmla="*/ 1330516 w 6621639"/>
              <a:gd name="connsiteY4" fmla="*/ 26992 h 2287912"/>
              <a:gd name="connsiteX5" fmla="*/ 5509195 w 6621639"/>
              <a:gd name="connsiteY5" fmla="*/ 173256 h 2287912"/>
              <a:gd name="connsiteX6" fmla="*/ 6620840 w 6621639"/>
              <a:gd name="connsiteY6" fmla="*/ 905322 h 2287912"/>
              <a:gd name="connsiteX7" fmla="*/ 5976685 w 6621639"/>
              <a:gd name="connsiteY7" fmla="*/ 1915488 h 2287912"/>
              <a:gd name="connsiteX8" fmla="*/ 2068071 w 6621639"/>
              <a:gd name="connsiteY8" fmla="*/ 2087869 h 2287912"/>
              <a:gd name="connsiteX9" fmla="*/ 1353396 w 6621639"/>
              <a:gd name="connsiteY9" fmla="*/ 2287912 h 2287912"/>
              <a:gd name="connsiteX10" fmla="*/ 1358038 w 6621639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060489 w 6614057"/>
              <a:gd name="connsiteY8" fmla="*/ 2087869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123530 w 6614057"/>
              <a:gd name="connsiteY8" fmla="*/ 2058491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5969103 w 6614057"/>
              <a:gd name="connsiteY7" fmla="*/ 191548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6451"/>
              <a:gd name="connsiteY0" fmla="*/ 2033314 h 2287912"/>
              <a:gd name="connsiteX1" fmla="*/ 513863 w 6616451"/>
              <a:gd name="connsiteY1" fmla="*/ 1765006 h 2287912"/>
              <a:gd name="connsiteX2" fmla="*/ 115171 w 6616451"/>
              <a:gd name="connsiteY2" fmla="*/ 1342580 h 2287912"/>
              <a:gd name="connsiteX3" fmla="*/ 102543 w 6616451"/>
              <a:gd name="connsiteY3" fmla="*/ 588100 h 2287912"/>
              <a:gd name="connsiteX4" fmla="*/ 1322934 w 6616451"/>
              <a:gd name="connsiteY4" fmla="*/ 26992 h 2287912"/>
              <a:gd name="connsiteX5" fmla="*/ 5501613 w 6616451"/>
              <a:gd name="connsiteY5" fmla="*/ 173256 h 2287912"/>
              <a:gd name="connsiteX6" fmla="*/ 6613258 w 6616451"/>
              <a:gd name="connsiteY6" fmla="*/ 905322 h 2287912"/>
              <a:gd name="connsiteX7" fmla="*/ 6032145 w 6616451"/>
              <a:gd name="connsiteY7" fmla="*/ 1856731 h 2287912"/>
              <a:gd name="connsiteX8" fmla="*/ 2224395 w 6616451"/>
              <a:gd name="connsiteY8" fmla="*/ 2029112 h 2287912"/>
              <a:gd name="connsiteX9" fmla="*/ 1345814 w 6616451"/>
              <a:gd name="connsiteY9" fmla="*/ 2287912 h 2287912"/>
              <a:gd name="connsiteX10" fmla="*/ 1350456 w 6616451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32145 w 6614057"/>
              <a:gd name="connsiteY7" fmla="*/ 1856731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4057"/>
              <a:gd name="connsiteY0" fmla="*/ 2033314 h 2287912"/>
              <a:gd name="connsiteX1" fmla="*/ 513863 w 6614057"/>
              <a:gd name="connsiteY1" fmla="*/ 1765006 h 2287912"/>
              <a:gd name="connsiteX2" fmla="*/ 115171 w 6614057"/>
              <a:gd name="connsiteY2" fmla="*/ 1342580 h 2287912"/>
              <a:gd name="connsiteX3" fmla="*/ 102543 w 6614057"/>
              <a:gd name="connsiteY3" fmla="*/ 588100 h 2287912"/>
              <a:gd name="connsiteX4" fmla="*/ 1322934 w 6614057"/>
              <a:gd name="connsiteY4" fmla="*/ 26992 h 2287912"/>
              <a:gd name="connsiteX5" fmla="*/ 5501613 w 6614057"/>
              <a:gd name="connsiteY5" fmla="*/ 173256 h 2287912"/>
              <a:gd name="connsiteX6" fmla="*/ 6613258 w 6614057"/>
              <a:gd name="connsiteY6" fmla="*/ 905322 h 2287912"/>
              <a:gd name="connsiteX7" fmla="*/ 6019537 w 6614057"/>
              <a:gd name="connsiteY7" fmla="*/ 1805318 h 2287912"/>
              <a:gd name="connsiteX8" fmla="*/ 2224395 w 6614057"/>
              <a:gd name="connsiteY8" fmla="*/ 2029112 h 2287912"/>
              <a:gd name="connsiteX9" fmla="*/ 1345814 w 6614057"/>
              <a:gd name="connsiteY9" fmla="*/ 2287912 h 2287912"/>
              <a:gd name="connsiteX10" fmla="*/ 1350456 w 6614057"/>
              <a:gd name="connsiteY10" fmla="*/ 2033314 h 2287912"/>
              <a:gd name="connsiteX0" fmla="*/ 1350456 w 6613258"/>
              <a:gd name="connsiteY0" fmla="*/ 2033314 h 2287912"/>
              <a:gd name="connsiteX1" fmla="*/ 513863 w 6613258"/>
              <a:gd name="connsiteY1" fmla="*/ 1765006 h 2287912"/>
              <a:gd name="connsiteX2" fmla="*/ 115171 w 6613258"/>
              <a:gd name="connsiteY2" fmla="*/ 1342580 h 2287912"/>
              <a:gd name="connsiteX3" fmla="*/ 102543 w 6613258"/>
              <a:gd name="connsiteY3" fmla="*/ 588100 h 2287912"/>
              <a:gd name="connsiteX4" fmla="*/ 1322934 w 6613258"/>
              <a:gd name="connsiteY4" fmla="*/ 26992 h 2287912"/>
              <a:gd name="connsiteX5" fmla="*/ 5501613 w 6613258"/>
              <a:gd name="connsiteY5" fmla="*/ 173256 h 2287912"/>
              <a:gd name="connsiteX6" fmla="*/ 6613258 w 6613258"/>
              <a:gd name="connsiteY6" fmla="*/ 905322 h 2287912"/>
              <a:gd name="connsiteX7" fmla="*/ 6019537 w 6613258"/>
              <a:gd name="connsiteY7" fmla="*/ 1805318 h 2287912"/>
              <a:gd name="connsiteX8" fmla="*/ 2224395 w 6613258"/>
              <a:gd name="connsiteY8" fmla="*/ 2029112 h 2287912"/>
              <a:gd name="connsiteX9" fmla="*/ 1345814 w 6613258"/>
              <a:gd name="connsiteY9" fmla="*/ 2287912 h 2287912"/>
              <a:gd name="connsiteX10" fmla="*/ 1350456 w 6613258"/>
              <a:gd name="connsiteY10" fmla="*/ 2033314 h 2287912"/>
              <a:gd name="connsiteX0" fmla="*/ 1352720 w 6615522"/>
              <a:gd name="connsiteY0" fmla="*/ 2033314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52720 w 6615522"/>
              <a:gd name="connsiteY10" fmla="*/ 2033314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0545 w 6615522"/>
              <a:gd name="connsiteY0" fmla="*/ 2011281 h 2287912"/>
              <a:gd name="connsiteX1" fmla="*/ 566558 w 6615522"/>
              <a:gd name="connsiteY1" fmla="*/ 1742972 h 2287912"/>
              <a:gd name="connsiteX2" fmla="*/ 117435 w 6615522"/>
              <a:gd name="connsiteY2" fmla="*/ 1342580 h 2287912"/>
              <a:gd name="connsiteX3" fmla="*/ 104807 w 6615522"/>
              <a:gd name="connsiteY3" fmla="*/ 588100 h 2287912"/>
              <a:gd name="connsiteX4" fmla="*/ 1325198 w 6615522"/>
              <a:gd name="connsiteY4" fmla="*/ 26992 h 2287912"/>
              <a:gd name="connsiteX5" fmla="*/ 5503877 w 6615522"/>
              <a:gd name="connsiteY5" fmla="*/ 173256 h 2287912"/>
              <a:gd name="connsiteX6" fmla="*/ 6615522 w 6615522"/>
              <a:gd name="connsiteY6" fmla="*/ 905322 h 2287912"/>
              <a:gd name="connsiteX7" fmla="*/ 6021801 w 6615522"/>
              <a:gd name="connsiteY7" fmla="*/ 1805318 h 2287912"/>
              <a:gd name="connsiteX8" fmla="*/ 2226659 w 6615522"/>
              <a:gd name="connsiteY8" fmla="*/ 2029112 h 2287912"/>
              <a:gd name="connsiteX9" fmla="*/ 1348078 w 6615522"/>
              <a:gd name="connsiteY9" fmla="*/ 2287912 h 2287912"/>
              <a:gd name="connsiteX10" fmla="*/ 1390545 w 6615522"/>
              <a:gd name="connsiteY10" fmla="*/ 2011281 h 2287912"/>
              <a:gd name="connsiteX0" fmla="*/ 1392284 w 6617261"/>
              <a:gd name="connsiteY0" fmla="*/ 2011281 h 2287912"/>
              <a:gd name="connsiteX1" fmla="*/ 606122 w 6617261"/>
              <a:gd name="connsiteY1" fmla="*/ 1728283 h 2287912"/>
              <a:gd name="connsiteX2" fmla="*/ 119174 w 6617261"/>
              <a:gd name="connsiteY2" fmla="*/ 1342580 h 2287912"/>
              <a:gd name="connsiteX3" fmla="*/ 106546 w 6617261"/>
              <a:gd name="connsiteY3" fmla="*/ 588100 h 2287912"/>
              <a:gd name="connsiteX4" fmla="*/ 1326937 w 6617261"/>
              <a:gd name="connsiteY4" fmla="*/ 26992 h 2287912"/>
              <a:gd name="connsiteX5" fmla="*/ 5505616 w 6617261"/>
              <a:gd name="connsiteY5" fmla="*/ 173256 h 2287912"/>
              <a:gd name="connsiteX6" fmla="*/ 6617261 w 6617261"/>
              <a:gd name="connsiteY6" fmla="*/ 905322 h 2287912"/>
              <a:gd name="connsiteX7" fmla="*/ 6023540 w 6617261"/>
              <a:gd name="connsiteY7" fmla="*/ 1805318 h 2287912"/>
              <a:gd name="connsiteX8" fmla="*/ 2228398 w 6617261"/>
              <a:gd name="connsiteY8" fmla="*/ 2029112 h 2287912"/>
              <a:gd name="connsiteX9" fmla="*/ 1349817 w 6617261"/>
              <a:gd name="connsiteY9" fmla="*/ 2287912 h 2287912"/>
              <a:gd name="connsiteX10" fmla="*/ 1392284 w 6617261"/>
              <a:gd name="connsiteY10" fmla="*/ 2011281 h 2287912"/>
              <a:gd name="connsiteX0" fmla="*/ 1382461 w 6607438"/>
              <a:gd name="connsiteY0" fmla="*/ 2011281 h 2287912"/>
              <a:gd name="connsiteX1" fmla="*/ 596299 w 6607438"/>
              <a:gd name="connsiteY1" fmla="*/ 1728283 h 2287912"/>
              <a:gd name="connsiteX2" fmla="*/ 134568 w 6607438"/>
              <a:gd name="connsiteY2" fmla="*/ 1291168 h 2287912"/>
              <a:gd name="connsiteX3" fmla="*/ 96723 w 6607438"/>
              <a:gd name="connsiteY3" fmla="*/ 588100 h 2287912"/>
              <a:gd name="connsiteX4" fmla="*/ 1317114 w 6607438"/>
              <a:gd name="connsiteY4" fmla="*/ 26992 h 2287912"/>
              <a:gd name="connsiteX5" fmla="*/ 5495793 w 6607438"/>
              <a:gd name="connsiteY5" fmla="*/ 173256 h 2287912"/>
              <a:gd name="connsiteX6" fmla="*/ 6607438 w 6607438"/>
              <a:gd name="connsiteY6" fmla="*/ 905322 h 2287912"/>
              <a:gd name="connsiteX7" fmla="*/ 6013717 w 6607438"/>
              <a:gd name="connsiteY7" fmla="*/ 1805318 h 2287912"/>
              <a:gd name="connsiteX8" fmla="*/ 2218575 w 6607438"/>
              <a:gd name="connsiteY8" fmla="*/ 2029112 h 2287912"/>
              <a:gd name="connsiteX9" fmla="*/ 1339994 w 6607438"/>
              <a:gd name="connsiteY9" fmla="*/ 2287912 h 2287912"/>
              <a:gd name="connsiteX10" fmla="*/ 1382461 w 6607438"/>
              <a:gd name="connsiteY10" fmla="*/ 2011281 h 2287912"/>
              <a:gd name="connsiteX0" fmla="*/ 1346619 w 6571596"/>
              <a:gd name="connsiteY0" fmla="*/ 2009705 h 2286336"/>
              <a:gd name="connsiteX1" fmla="*/ 560457 w 6571596"/>
              <a:gd name="connsiteY1" fmla="*/ 1726707 h 2286336"/>
              <a:gd name="connsiteX2" fmla="*/ 98726 w 6571596"/>
              <a:gd name="connsiteY2" fmla="*/ 1289592 h 2286336"/>
              <a:gd name="connsiteX3" fmla="*/ 111313 w 6571596"/>
              <a:gd name="connsiteY3" fmla="*/ 564490 h 2286336"/>
              <a:gd name="connsiteX4" fmla="*/ 1281272 w 6571596"/>
              <a:gd name="connsiteY4" fmla="*/ 25416 h 2286336"/>
              <a:gd name="connsiteX5" fmla="*/ 5459951 w 6571596"/>
              <a:gd name="connsiteY5" fmla="*/ 171680 h 2286336"/>
              <a:gd name="connsiteX6" fmla="*/ 6571596 w 6571596"/>
              <a:gd name="connsiteY6" fmla="*/ 903746 h 2286336"/>
              <a:gd name="connsiteX7" fmla="*/ 5977875 w 6571596"/>
              <a:gd name="connsiteY7" fmla="*/ 1803742 h 2286336"/>
              <a:gd name="connsiteX8" fmla="*/ 2182733 w 6571596"/>
              <a:gd name="connsiteY8" fmla="*/ 2027536 h 2286336"/>
              <a:gd name="connsiteX9" fmla="*/ 1304152 w 6571596"/>
              <a:gd name="connsiteY9" fmla="*/ 2286336 h 2286336"/>
              <a:gd name="connsiteX10" fmla="*/ 1346619 w 6571596"/>
              <a:gd name="connsiteY10" fmla="*/ 2009705 h 2286336"/>
              <a:gd name="connsiteX0" fmla="*/ 1335993 w 6560970"/>
              <a:gd name="connsiteY0" fmla="*/ 2009705 h 2286336"/>
              <a:gd name="connsiteX1" fmla="*/ 549831 w 6560970"/>
              <a:gd name="connsiteY1" fmla="*/ 1726707 h 2286336"/>
              <a:gd name="connsiteX2" fmla="*/ 88100 w 6560970"/>
              <a:gd name="connsiteY2" fmla="*/ 1289592 h 2286336"/>
              <a:gd name="connsiteX3" fmla="*/ 100687 w 6560970"/>
              <a:gd name="connsiteY3" fmla="*/ 564490 h 2286336"/>
              <a:gd name="connsiteX4" fmla="*/ 1270646 w 6560970"/>
              <a:gd name="connsiteY4" fmla="*/ 25416 h 2286336"/>
              <a:gd name="connsiteX5" fmla="*/ 5449325 w 6560970"/>
              <a:gd name="connsiteY5" fmla="*/ 171680 h 2286336"/>
              <a:gd name="connsiteX6" fmla="*/ 6560970 w 6560970"/>
              <a:gd name="connsiteY6" fmla="*/ 903746 h 2286336"/>
              <a:gd name="connsiteX7" fmla="*/ 5967249 w 6560970"/>
              <a:gd name="connsiteY7" fmla="*/ 1803742 h 2286336"/>
              <a:gd name="connsiteX8" fmla="*/ 2172107 w 6560970"/>
              <a:gd name="connsiteY8" fmla="*/ 2027536 h 2286336"/>
              <a:gd name="connsiteX9" fmla="*/ 1293526 w 6560970"/>
              <a:gd name="connsiteY9" fmla="*/ 2286336 h 2286336"/>
              <a:gd name="connsiteX10" fmla="*/ 1335993 w 6560970"/>
              <a:gd name="connsiteY10" fmla="*/ 2009705 h 2286336"/>
              <a:gd name="connsiteX0" fmla="*/ 1320449 w 6545426"/>
              <a:gd name="connsiteY0" fmla="*/ 2009705 h 2286336"/>
              <a:gd name="connsiteX1" fmla="*/ 534287 w 6545426"/>
              <a:gd name="connsiteY1" fmla="*/ 1726707 h 2286336"/>
              <a:gd name="connsiteX2" fmla="*/ 72556 w 6545426"/>
              <a:gd name="connsiteY2" fmla="*/ 1289592 h 2286336"/>
              <a:gd name="connsiteX3" fmla="*/ 85143 w 6545426"/>
              <a:gd name="connsiteY3" fmla="*/ 564490 h 2286336"/>
              <a:gd name="connsiteX4" fmla="*/ 1255102 w 6545426"/>
              <a:gd name="connsiteY4" fmla="*/ 25416 h 2286336"/>
              <a:gd name="connsiteX5" fmla="*/ 5433781 w 6545426"/>
              <a:gd name="connsiteY5" fmla="*/ 171680 h 2286336"/>
              <a:gd name="connsiteX6" fmla="*/ 6545426 w 6545426"/>
              <a:gd name="connsiteY6" fmla="*/ 903746 h 2286336"/>
              <a:gd name="connsiteX7" fmla="*/ 5951705 w 6545426"/>
              <a:gd name="connsiteY7" fmla="*/ 1803742 h 2286336"/>
              <a:gd name="connsiteX8" fmla="*/ 2156563 w 6545426"/>
              <a:gd name="connsiteY8" fmla="*/ 2027536 h 2286336"/>
              <a:gd name="connsiteX9" fmla="*/ 1277982 w 6545426"/>
              <a:gd name="connsiteY9" fmla="*/ 2286336 h 2286336"/>
              <a:gd name="connsiteX10" fmla="*/ 1320449 w 6545426"/>
              <a:gd name="connsiteY10" fmla="*/ 2009705 h 2286336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350191 w 6575168"/>
              <a:gd name="connsiteY0" fmla="*/ 2028838 h 2305469"/>
              <a:gd name="connsiteX1" fmla="*/ 564029 w 6575168"/>
              <a:gd name="connsiteY1" fmla="*/ 1745840 h 2305469"/>
              <a:gd name="connsiteX2" fmla="*/ 102298 w 6575168"/>
              <a:gd name="connsiteY2" fmla="*/ 1308725 h 2305469"/>
              <a:gd name="connsiteX3" fmla="*/ 114885 w 6575168"/>
              <a:gd name="connsiteY3" fmla="*/ 583623 h 2305469"/>
              <a:gd name="connsiteX4" fmla="*/ 1335277 w 6575168"/>
              <a:gd name="connsiteY4" fmla="*/ 22515 h 2305469"/>
              <a:gd name="connsiteX5" fmla="*/ 5463523 w 6575168"/>
              <a:gd name="connsiteY5" fmla="*/ 190813 h 2305469"/>
              <a:gd name="connsiteX6" fmla="*/ 6575168 w 6575168"/>
              <a:gd name="connsiteY6" fmla="*/ 922879 h 2305469"/>
              <a:gd name="connsiteX7" fmla="*/ 5981447 w 6575168"/>
              <a:gd name="connsiteY7" fmla="*/ 1822875 h 2305469"/>
              <a:gd name="connsiteX8" fmla="*/ 2186305 w 6575168"/>
              <a:gd name="connsiteY8" fmla="*/ 2046669 h 2305469"/>
              <a:gd name="connsiteX9" fmla="*/ 1307724 w 6575168"/>
              <a:gd name="connsiteY9" fmla="*/ 2305469 h 2305469"/>
              <a:gd name="connsiteX10" fmla="*/ 1350191 w 6575168"/>
              <a:gd name="connsiteY10" fmla="*/ 2028838 h 2305469"/>
              <a:gd name="connsiteX0" fmla="*/ 1261706 w 6486683"/>
              <a:gd name="connsiteY0" fmla="*/ 2028838 h 2305469"/>
              <a:gd name="connsiteX1" fmla="*/ 475544 w 6486683"/>
              <a:gd name="connsiteY1" fmla="*/ 1745840 h 2305469"/>
              <a:gd name="connsiteX2" fmla="*/ 26400 w 6486683"/>
              <a:gd name="connsiteY2" fmla="*/ 583623 h 2305469"/>
              <a:gd name="connsiteX3" fmla="*/ 1246792 w 6486683"/>
              <a:gd name="connsiteY3" fmla="*/ 22515 h 2305469"/>
              <a:gd name="connsiteX4" fmla="*/ 5375038 w 6486683"/>
              <a:gd name="connsiteY4" fmla="*/ 190813 h 2305469"/>
              <a:gd name="connsiteX5" fmla="*/ 6486683 w 6486683"/>
              <a:gd name="connsiteY5" fmla="*/ 922879 h 2305469"/>
              <a:gd name="connsiteX6" fmla="*/ 5892962 w 6486683"/>
              <a:gd name="connsiteY6" fmla="*/ 1822875 h 2305469"/>
              <a:gd name="connsiteX7" fmla="*/ 2097820 w 6486683"/>
              <a:gd name="connsiteY7" fmla="*/ 2046669 h 2305469"/>
              <a:gd name="connsiteX8" fmla="*/ 1219239 w 6486683"/>
              <a:gd name="connsiteY8" fmla="*/ 2305469 h 2305469"/>
              <a:gd name="connsiteX9" fmla="*/ 1261706 w 6486683"/>
              <a:gd name="connsiteY9" fmla="*/ 2028838 h 2305469"/>
              <a:gd name="connsiteX0" fmla="*/ 1278912 w 6503889"/>
              <a:gd name="connsiteY0" fmla="*/ 2028838 h 2305469"/>
              <a:gd name="connsiteX1" fmla="*/ 366669 w 6503889"/>
              <a:gd name="connsiteY1" fmla="*/ 1650360 h 2305469"/>
              <a:gd name="connsiteX2" fmla="*/ 43606 w 6503889"/>
              <a:gd name="connsiteY2" fmla="*/ 583623 h 2305469"/>
              <a:gd name="connsiteX3" fmla="*/ 1263998 w 6503889"/>
              <a:gd name="connsiteY3" fmla="*/ 22515 h 2305469"/>
              <a:gd name="connsiteX4" fmla="*/ 5392244 w 6503889"/>
              <a:gd name="connsiteY4" fmla="*/ 190813 h 2305469"/>
              <a:gd name="connsiteX5" fmla="*/ 6503889 w 6503889"/>
              <a:gd name="connsiteY5" fmla="*/ 922879 h 2305469"/>
              <a:gd name="connsiteX6" fmla="*/ 5910168 w 6503889"/>
              <a:gd name="connsiteY6" fmla="*/ 1822875 h 2305469"/>
              <a:gd name="connsiteX7" fmla="*/ 2115026 w 6503889"/>
              <a:gd name="connsiteY7" fmla="*/ 2046669 h 2305469"/>
              <a:gd name="connsiteX8" fmla="*/ 1236445 w 6503889"/>
              <a:gd name="connsiteY8" fmla="*/ 2305469 h 2305469"/>
              <a:gd name="connsiteX9" fmla="*/ 1278912 w 6503889"/>
              <a:gd name="connsiteY9" fmla="*/ 2028838 h 2305469"/>
              <a:gd name="connsiteX0" fmla="*/ 1306915 w 6531892"/>
              <a:gd name="connsiteY0" fmla="*/ 2028838 h 2305469"/>
              <a:gd name="connsiteX1" fmla="*/ 268591 w 6531892"/>
              <a:gd name="connsiteY1" fmla="*/ 1643015 h 2305469"/>
              <a:gd name="connsiteX2" fmla="*/ 71609 w 6531892"/>
              <a:gd name="connsiteY2" fmla="*/ 583623 h 2305469"/>
              <a:gd name="connsiteX3" fmla="*/ 1292001 w 6531892"/>
              <a:gd name="connsiteY3" fmla="*/ 22515 h 2305469"/>
              <a:gd name="connsiteX4" fmla="*/ 5420247 w 6531892"/>
              <a:gd name="connsiteY4" fmla="*/ 190813 h 2305469"/>
              <a:gd name="connsiteX5" fmla="*/ 6531892 w 6531892"/>
              <a:gd name="connsiteY5" fmla="*/ 922879 h 2305469"/>
              <a:gd name="connsiteX6" fmla="*/ 5938171 w 6531892"/>
              <a:gd name="connsiteY6" fmla="*/ 1822875 h 2305469"/>
              <a:gd name="connsiteX7" fmla="*/ 2143029 w 6531892"/>
              <a:gd name="connsiteY7" fmla="*/ 2046669 h 2305469"/>
              <a:gd name="connsiteX8" fmla="*/ 1264448 w 6531892"/>
              <a:gd name="connsiteY8" fmla="*/ 2305469 h 2305469"/>
              <a:gd name="connsiteX9" fmla="*/ 1306915 w 6531892"/>
              <a:gd name="connsiteY9" fmla="*/ 2028838 h 2305469"/>
              <a:gd name="connsiteX0" fmla="*/ 1322733 w 6547710"/>
              <a:gd name="connsiteY0" fmla="*/ 2028838 h 2305469"/>
              <a:gd name="connsiteX1" fmla="*/ 284409 w 6547710"/>
              <a:gd name="connsiteY1" fmla="*/ 1643015 h 2305469"/>
              <a:gd name="connsiteX2" fmla="*/ 87427 w 6547710"/>
              <a:gd name="connsiteY2" fmla="*/ 583623 h 2305469"/>
              <a:gd name="connsiteX3" fmla="*/ 1307819 w 6547710"/>
              <a:gd name="connsiteY3" fmla="*/ 22515 h 2305469"/>
              <a:gd name="connsiteX4" fmla="*/ 5436065 w 6547710"/>
              <a:gd name="connsiteY4" fmla="*/ 190813 h 2305469"/>
              <a:gd name="connsiteX5" fmla="*/ 6547710 w 6547710"/>
              <a:gd name="connsiteY5" fmla="*/ 922879 h 2305469"/>
              <a:gd name="connsiteX6" fmla="*/ 5953989 w 6547710"/>
              <a:gd name="connsiteY6" fmla="*/ 1822875 h 2305469"/>
              <a:gd name="connsiteX7" fmla="*/ 2158847 w 6547710"/>
              <a:gd name="connsiteY7" fmla="*/ 2046669 h 2305469"/>
              <a:gd name="connsiteX8" fmla="*/ 1280266 w 6547710"/>
              <a:gd name="connsiteY8" fmla="*/ 2305469 h 2305469"/>
              <a:gd name="connsiteX9" fmla="*/ 1322733 w 6547710"/>
              <a:gd name="connsiteY9" fmla="*/ 2028838 h 2305469"/>
              <a:gd name="connsiteX0" fmla="*/ 1350725 w 6575702"/>
              <a:gd name="connsiteY0" fmla="*/ 2028838 h 2305469"/>
              <a:gd name="connsiteX1" fmla="*/ 312401 w 6575702"/>
              <a:gd name="connsiteY1" fmla="*/ 1643015 h 2305469"/>
              <a:gd name="connsiteX2" fmla="*/ 115419 w 6575702"/>
              <a:gd name="connsiteY2" fmla="*/ 583623 h 2305469"/>
              <a:gd name="connsiteX3" fmla="*/ 1335811 w 6575702"/>
              <a:gd name="connsiteY3" fmla="*/ 22515 h 2305469"/>
              <a:gd name="connsiteX4" fmla="*/ 5464057 w 6575702"/>
              <a:gd name="connsiteY4" fmla="*/ 190813 h 2305469"/>
              <a:gd name="connsiteX5" fmla="*/ 6575702 w 6575702"/>
              <a:gd name="connsiteY5" fmla="*/ 922879 h 2305469"/>
              <a:gd name="connsiteX6" fmla="*/ 5981981 w 6575702"/>
              <a:gd name="connsiteY6" fmla="*/ 1822875 h 2305469"/>
              <a:gd name="connsiteX7" fmla="*/ 2186839 w 6575702"/>
              <a:gd name="connsiteY7" fmla="*/ 2046669 h 2305469"/>
              <a:gd name="connsiteX8" fmla="*/ 1308258 w 6575702"/>
              <a:gd name="connsiteY8" fmla="*/ 2305469 h 2305469"/>
              <a:gd name="connsiteX9" fmla="*/ 1350725 w 6575702"/>
              <a:gd name="connsiteY9" fmla="*/ 2028838 h 2305469"/>
              <a:gd name="connsiteX0" fmla="*/ 1334698 w 6559675"/>
              <a:gd name="connsiteY0" fmla="*/ 2033414 h 2310045"/>
              <a:gd name="connsiteX1" fmla="*/ 296374 w 6559675"/>
              <a:gd name="connsiteY1" fmla="*/ 1647591 h 2310045"/>
              <a:gd name="connsiteX2" fmla="*/ 99392 w 6559675"/>
              <a:gd name="connsiteY2" fmla="*/ 654301 h 2310045"/>
              <a:gd name="connsiteX3" fmla="*/ 1319784 w 6559675"/>
              <a:gd name="connsiteY3" fmla="*/ 27091 h 2310045"/>
              <a:gd name="connsiteX4" fmla="*/ 5448030 w 6559675"/>
              <a:gd name="connsiteY4" fmla="*/ 195389 h 2310045"/>
              <a:gd name="connsiteX5" fmla="*/ 6559675 w 6559675"/>
              <a:gd name="connsiteY5" fmla="*/ 927455 h 2310045"/>
              <a:gd name="connsiteX6" fmla="*/ 5965954 w 6559675"/>
              <a:gd name="connsiteY6" fmla="*/ 1827451 h 2310045"/>
              <a:gd name="connsiteX7" fmla="*/ 2170812 w 6559675"/>
              <a:gd name="connsiteY7" fmla="*/ 2051245 h 2310045"/>
              <a:gd name="connsiteX8" fmla="*/ 1292231 w 6559675"/>
              <a:gd name="connsiteY8" fmla="*/ 2310045 h 2310045"/>
              <a:gd name="connsiteX9" fmla="*/ 1334698 w 6559675"/>
              <a:gd name="connsiteY9" fmla="*/ 2033414 h 2310045"/>
              <a:gd name="connsiteX0" fmla="*/ 1387100 w 6612077"/>
              <a:gd name="connsiteY0" fmla="*/ 2036495 h 2313126"/>
              <a:gd name="connsiteX1" fmla="*/ 348776 w 6612077"/>
              <a:gd name="connsiteY1" fmla="*/ 1650672 h 2313126"/>
              <a:gd name="connsiteX2" fmla="*/ 88753 w 6612077"/>
              <a:gd name="connsiteY2" fmla="*/ 701450 h 2313126"/>
              <a:gd name="connsiteX3" fmla="*/ 1372186 w 6612077"/>
              <a:gd name="connsiteY3" fmla="*/ 30172 h 2313126"/>
              <a:gd name="connsiteX4" fmla="*/ 5500432 w 6612077"/>
              <a:gd name="connsiteY4" fmla="*/ 198470 h 2313126"/>
              <a:gd name="connsiteX5" fmla="*/ 6612077 w 6612077"/>
              <a:gd name="connsiteY5" fmla="*/ 930536 h 2313126"/>
              <a:gd name="connsiteX6" fmla="*/ 6018356 w 6612077"/>
              <a:gd name="connsiteY6" fmla="*/ 1830532 h 2313126"/>
              <a:gd name="connsiteX7" fmla="*/ 2223214 w 6612077"/>
              <a:gd name="connsiteY7" fmla="*/ 2054326 h 2313126"/>
              <a:gd name="connsiteX8" fmla="*/ 1344633 w 6612077"/>
              <a:gd name="connsiteY8" fmla="*/ 2313126 h 2313126"/>
              <a:gd name="connsiteX9" fmla="*/ 1387100 w 6612077"/>
              <a:gd name="connsiteY9" fmla="*/ 2036495 h 2313126"/>
              <a:gd name="connsiteX0" fmla="*/ 1391247 w 6616224"/>
              <a:gd name="connsiteY0" fmla="*/ 2036495 h 2313126"/>
              <a:gd name="connsiteX1" fmla="*/ 352923 w 6616224"/>
              <a:gd name="connsiteY1" fmla="*/ 1650672 h 2313126"/>
              <a:gd name="connsiteX2" fmla="*/ 92900 w 6616224"/>
              <a:gd name="connsiteY2" fmla="*/ 701450 h 2313126"/>
              <a:gd name="connsiteX3" fmla="*/ 1376333 w 6616224"/>
              <a:gd name="connsiteY3" fmla="*/ 30172 h 2313126"/>
              <a:gd name="connsiteX4" fmla="*/ 5504579 w 6616224"/>
              <a:gd name="connsiteY4" fmla="*/ 198470 h 2313126"/>
              <a:gd name="connsiteX5" fmla="*/ 6616224 w 6616224"/>
              <a:gd name="connsiteY5" fmla="*/ 930536 h 2313126"/>
              <a:gd name="connsiteX6" fmla="*/ 6022503 w 6616224"/>
              <a:gd name="connsiteY6" fmla="*/ 1830532 h 2313126"/>
              <a:gd name="connsiteX7" fmla="*/ 2227361 w 6616224"/>
              <a:gd name="connsiteY7" fmla="*/ 2054326 h 2313126"/>
              <a:gd name="connsiteX8" fmla="*/ 1348780 w 6616224"/>
              <a:gd name="connsiteY8" fmla="*/ 2313126 h 2313126"/>
              <a:gd name="connsiteX9" fmla="*/ 1391247 w 6616224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389139 w 6614116"/>
              <a:gd name="connsiteY0" fmla="*/ 2036495 h 2313126"/>
              <a:gd name="connsiteX1" fmla="*/ 350815 w 6614116"/>
              <a:gd name="connsiteY1" fmla="*/ 1650672 h 2313126"/>
              <a:gd name="connsiteX2" fmla="*/ 90792 w 6614116"/>
              <a:gd name="connsiteY2" fmla="*/ 701450 h 2313126"/>
              <a:gd name="connsiteX3" fmla="*/ 1374225 w 6614116"/>
              <a:gd name="connsiteY3" fmla="*/ 30172 h 2313126"/>
              <a:gd name="connsiteX4" fmla="*/ 5502471 w 6614116"/>
              <a:gd name="connsiteY4" fmla="*/ 198470 h 2313126"/>
              <a:gd name="connsiteX5" fmla="*/ 6614116 w 6614116"/>
              <a:gd name="connsiteY5" fmla="*/ 930536 h 2313126"/>
              <a:gd name="connsiteX6" fmla="*/ 6020395 w 6614116"/>
              <a:gd name="connsiteY6" fmla="*/ 1830532 h 2313126"/>
              <a:gd name="connsiteX7" fmla="*/ 2225253 w 6614116"/>
              <a:gd name="connsiteY7" fmla="*/ 2054326 h 2313126"/>
              <a:gd name="connsiteX8" fmla="*/ 1346672 w 6614116"/>
              <a:gd name="connsiteY8" fmla="*/ 2313126 h 2313126"/>
              <a:gd name="connsiteX9" fmla="*/ 1389139 w 6614116"/>
              <a:gd name="connsiteY9" fmla="*/ 2036495 h 2313126"/>
              <a:gd name="connsiteX0" fmla="*/ 1438885 w 6613429"/>
              <a:gd name="connsiteY0" fmla="*/ 2029150 h 2313126"/>
              <a:gd name="connsiteX1" fmla="*/ 350128 w 6613429"/>
              <a:gd name="connsiteY1" fmla="*/ 1650672 h 2313126"/>
              <a:gd name="connsiteX2" fmla="*/ 90105 w 6613429"/>
              <a:gd name="connsiteY2" fmla="*/ 701450 h 2313126"/>
              <a:gd name="connsiteX3" fmla="*/ 1373538 w 6613429"/>
              <a:gd name="connsiteY3" fmla="*/ 30172 h 2313126"/>
              <a:gd name="connsiteX4" fmla="*/ 5501784 w 6613429"/>
              <a:gd name="connsiteY4" fmla="*/ 198470 h 2313126"/>
              <a:gd name="connsiteX5" fmla="*/ 6613429 w 6613429"/>
              <a:gd name="connsiteY5" fmla="*/ 930536 h 2313126"/>
              <a:gd name="connsiteX6" fmla="*/ 6019708 w 6613429"/>
              <a:gd name="connsiteY6" fmla="*/ 1830532 h 2313126"/>
              <a:gd name="connsiteX7" fmla="*/ 2224566 w 6613429"/>
              <a:gd name="connsiteY7" fmla="*/ 2054326 h 2313126"/>
              <a:gd name="connsiteX8" fmla="*/ 1345985 w 6613429"/>
              <a:gd name="connsiteY8" fmla="*/ 2313126 h 2313126"/>
              <a:gd name="connsiteX9" fmla="*/ 1438885 w 6613429"/>
              <a:gd name="connsiteY9" fmla="*/ 2029150 h 2313126"/>
              <a:gd name="connsiteX0" fmla="*/ 1411781 w 6586325"/>
              <a:gd name="connsiteY0" fmla="*/ 2029150 h 2313126"/>
              <a:gd name="connsiteX1" fmla="*/ 323024 w 6586325"/>
              <a:gd name="connsiteY1" fmla="*/ 1650672 h 2313126"/>
              <a:gd name="connsiteX2" fmla="*/ 63001 w 6586325"/>
              <a:gd name="connsiteY2" fmla="*/ 701450 h 2313126"/>
              <a:gd name="connsiteX3" fmla="*/ 1346434 w 6586325"/>
              <a:gd name="connsiteY3" fmla="*/ 30172 h 2313126"/>
              <a:gd name="connsiteX4" fmla="*/ 5474680 w 6586325"/>
              <a:gd name="connsiteY4" fmla="*/ 198470 h 2313126"/>
              <a:gd name="connsiteX5" fmla="*/ 6586325 w 6586325"/>
              <a:gd name="connsiteY5" fmla="*/ 930536 h 2313126"/>
              <a:gd name="connsiteX6" fmla="*/ 5992604 w 6586325"/>
              <a:gd name="connsiteY6" fmla="*/ 1830532 h 2313126"/>
              <a:gd name="connsiteX7" fmla="*/ 2197462 w 6586325"/>
              <a:gd name="connsiteY7" fmla="*/ 2054326 h 2313126"/>
              <a:gd name="connsiteX8" fmla="*/ 1318881 w 6586325"/>
              <a:gd name="connsiteY8" fmla="*/ 2313126 h 2313126"/>
              <a:gd name="connsiteX9" fmla="*/ 1411781 w 6586325"/>
              <a:gd name="connsiteY9" fmla="*/ 2029150 h 2313126"/>
              <a:gd name="connsiteX0" fmla="*/ 1422251 w 6596795"/>
              <a:gd name="connsiteY0" fmla="*/ 2029150 h 2313126"/>
              <a:gd name="connsiteX1" fmla="*/ 333494 w 6596795"/>
              <a:gd name="connsiteY1" fmla="*/ 1650672 h 2313126"/>
              <a:gd name="connsiteX2" fmla="*/ 73471 w 6596795"/>
              <a:gd name="connsiteY2" fmla="*/ 701450 h 2313126"/>
              <a:gd name="connsiteX3" fmla="*/ 1356904 w 6596795"/>
              <a:gd name="connsiteY3" fmla="*/ 30172 h 2313126"/>
              <a:gd name="connsiteX4" fmla="*/ 5485150 w 6596795"/>
              <a:gd name="connsiteY4" fmla="*/ 198470 h 2313126"/>
              <a:gd name="connsiteX5" fmla="*/ 6596795 w 6596795"/>
              <a:gd name="connsiteY5" fmla="*/ 930536 h 2313126"/>
              <a:gd name="connsiteX6" fmla="*/ 6003074 w 6596795"/>
              <a:gd name="connsiteY6" fmla="*/ 1830532 h 2313126"/>
              <a:gd name="connsiteX7" fmla="*/ 2207932 w 6596795"/>
              <a:gd name="connsiteY7" fmla="*/ 2054326 h 2313126"/>
              <a:gd name="connsiteX8" fmla="*/ 1329351 w 6596795"/>
              <a:gd name="connsiteY8" fmla="*/ 2313126 h 2313126"/>
              <a:gd name="connsiteX9" fmla="*/ 1422251 w 6596795"/>
              <a:gd name="connsiteY9" fmla="*/ 2029150 h 2313126"/>
              <a:gd name="connsiteX0" fmla="*/ 1427107 w 6601651"/>
              <a:gd name="connsiteY0" fmla="*/ 2029150 h 2313126"/>
              <a:gd name="connsiteX1" fmla="*/ 338350 w 6601651"/>
              <a:gd name="connsiteY1" fmla="*/ 1650672 h 2313126"/>
              <a:gd name="connsiteX2" fmla="*/ 78327 w 6601651"/>
              <a:gd name="connsiteY2" fmla="*/ 701450 h 2313126"/>
              <a:gd name="connsiteX3" fmla="*/ 1361760 w 6601651"/>
              <a:gd name="connsiteY3" fmla="*/ 30172 h 2313126"/>
              <a:gd name="connsiteX4" fmla="*/ 5490006 w 6601651"/>
              <a:gd name="connsiteY4" fmla="*/ 198470 h 2313126"/>
              <a:gd name="connsiteX5" fmla="*/ 6601651 w 6601651"/>
              <a:gd name="connsiteY5" fmla="*/ 930536 h 2313126"/>
              <a:gd name="connsiteX6" fmla="*/ 6007930 w 6601651"/>
              <a:gd name="connsiteY6" fmla="*/ 1830532 h 2313126"/>
              <a:gd name="connsiteX7" fmla="*/ 2212788 w 6601651"/>
              <a:gd name="connsiteY7" fmla="*/ 2054326 h 2313126"/>
              <a:gd name="connsiteX8" fmla="*/ 1334207 w 6601651"/>
              <a:gd name="connsiteY8" fmla="*/ 2313126 h 2313126"/>
              <a:gd name="connsiteX9" fmla="*/ 1427107 w 6601651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38040 w 6612584"/>
              <a:gd name="connsiteY0" fmla="*/ 2029150 h 2313126"/>
              <a:gd name="connsiteX1" fmla="*/ 349283 w 6612584"/>
              <a:gd name="connsiteY1" fmla="*/ 1650672 h 2313126"/>
              <a:gd name="connsiteX2" fmla="*/ 89260 w 6612584"/>
              <a:gd name="connsiteY2" fmla="*/ 701450 h 2313126"/>
              <a:gd name="connsiteX3" fmla="*/ 1372693 w 6612584"/>
              <a:gd name="connsiteY3" fmla="*/ 30172 h 2313126"/>
              <a:gd name="connsiteX4" fmla="*/ 5500939 w 6612584"/>
              <a:gd name="connsiteY4" fmla="*/ 198470 h 2313126"/>
              <a:gd name="connsiteX5" fmla="*/ 6612584 w 6612584"/>
              <a:gd name="connsiteY5" fmla="*/ 930536 h 2313126"/>
              <a:gd name="connsiteX6" fmla="*/ 6018863 w 6612584"/>
              <a:gd name="connsiteY6" fmla="*/ 1830532 h 2313126"/>
              <a:gd name="connsiteX7" fmla="*/ 2223721 w 6612584"/>
              <a:gd name="connsiteY7" fmla="*/ 2054326 h 2313126"/>
              <a:gd name="connsiteX8" fmla="*/ 1345140 w 6612584"/>
              <a:gd name="connsiteY8" fmla="*/ 2313126 h 2313126"/>
              <a:gd name="connsiteX9" fmla="*/ 1438040 w 6612584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89345 w 6588239"/>
              <a:gd name="connsiteY0" fmla="*/ 2029150 h 2313126"/>
              <a:gd name="connsiteX1" fmla="*/ 324938 w 6588239"/>
              <a:gd name="connsiteY1" fmla="*/ 1650672 h 2313126"/>
              <a:gd name="connsiteX2" fmla="*/ 64915 w 6588239"/>
              <a:gd name="connsiteY2" fmla="*/ 701450 h 2313126"/>
              <a:gd name="connsiteX3" fmla="*/ 1348348 w 6588239"/>
              <a:gd name="connsiteY3" fmla="*/ 30172 h 2313126"/>
              <a:gd name="connsiteX4" fmla="*/ 5476594 w 6588239"/>
              <a:gd name="connsiteY4" fmla="*/ 198470 h 2313126"/>
              <a:gd name="connsiteX5" fmla="*/ 6588239 w 6588239"/>
              <a:gd name="connsiteY5" fmla="*/ 930536 h 2313126"/>
              <a:gd name="connsiteX6" fmla="*/ 5994518 w 6588239"/>
              <a:gd name="connsiteY6" fmla="*/ 1830532 h 2313126"/>
              <a:gd name="connsiteX7" fmla="*/ 2199376 w 6588239"/>
              <a:gd name="connsiteY7" fmla="*/ 2054326 h 2313126"/>
              <a:gd name="connsiteX8" fmla="*/ 1320795 w 6588239"/>
              <a:gd name="connsiteY8" fmla="*/ 2313126 h 2313126"/>
              <a:gd name="connsiteX9" fmla="*/ 1489345 w 6588239"/>
              <a:gd name="connsiteY9" fmla="*/ 2029150 h 2313126"/>
              <a:gd name="connsiteX0" fmla="*/ 1498750 w 6597644"/>
              <a:gd name="connsiteY0" fmla="*/ 2029150 h 2313126"/>
              <a:gd name="connsiteX1" fmla="*/ 298554 w 6597644"/>
              <a:gd name="connsiteY1" fmla="*/ 1654147 h 2313126"/>
              <a:gd name="connsiteX2" fmla="*/ 74320 w 6597644"/>
              <a:gd name="connsiteY2" fmla="*/ 701450 h 2313126"/>
              <a:gd name="connsiteX3" fmla="*/ 1357753 w 6597644"/>
              <a:gd name="connsiteY3" fmla="*/ 30172 h 2313126"/>
              <a:gd name="connsiteX4" fmla="*/ 5485999 w 6597644"/>
              <a:gd name="connsiteY4" fmla="*/ 198470 h 2313126"/>
              <a:gd name="connsiteX5" fmla="*/ 6597644 w 6597644"/>
              <a:gd name="connsiteY5" fmla="*/ 930536 h 2313126"/>
              <a:gd name="connsiteX6" fmla="*/ 6003923 w 6597644"/>
              <a:gd name="connsiteY6" fmla="*/ 1830532 h 2313126"/>
              <a:gd name="connsiteX7" fmla="*/ 2208781 w 6597644"/>
              <a:gd name="connsiteY7" fmla="*/ 2054326 h 2313126"/>
              <a:gd name="connsiteX8" fmla="*/ 1330200 w 6597644"/>
              <a:gd name="connsiteY8" fmla="*/ 2313126 h 2313126"/>
              <a:gd name="connsiteX9" fmla="*/ 1498750 w 65976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499850 w 6598744"/>
              <a:gd name="connsiteY0" fmla="*/ 2029150 h 2313126"/>
              <a:gd name="connsiteX1" fmla="*/ 299654 w 6598744"/>
              <a:gd name="connsiteY1" fmla="*/ 1654147 h 2313126"/>
              <a:gd name="connsiteX2" fmla="*/ 75420 w 6598744"/>
              <a:gd name="connsiteY2" fmla="*/ 701450 h 2313126"/>
              <a:gd name="connsiteX3" fmla="*/ 1358853 w 6598744"/>
              <a:gd name="connsiteY3" fmla="*/ 30172 h 2313126"/>
              <a:gd name="connsiteX4" fmla="*/ 5487099 w 6598744"/>
              <a:gd name="connsiteY4" fmla="*/ 198470 h 2313126"/>
              <a:gd name="connsiteX5" fmla="*/ 6598744 w 6598744"/>
              <a:gd name="connsiteY5" fmla="*/ 930536 h 2313126"/>
              <a:gd name="connsiteX6" fmla="*/ 6005023 w 6598744"/>
              <a:gd name="connsiteY6" fmla="*/ 1830532 h 2313126"/>
              <a:gd name="connsiteX7" fmla="*/ 2209881 w 6598744"/>
              <a:gd name="connsiteY7" fmla="*/ 2054326 h 2313126"/>
              <a:gd name="connsiteX8" fmla="*/ 1331300 w 6598744"/>
              <a:gd name="connsiteY8" fmla="*/ 2313126 h 2313126"/>
              <a:gd name="connsiteX9" fmla="*/ 1499850 w 6598744"/>
              <a:gd name="connsiteY9" fmla="*/ 2029150 h 2313126"/>
              <a:gd name="connsiteX0" fmla="*/ 1506919 w 6605813"/>
              <a:gd name="connsiteY0" fmla="*/ 2029150 h 2313126"/>
              <a:gd name="connsiteX1" fmla="*/ 306723 w 6605813"/>
              <a:gd name="connsiteY1" fmla="*/ 1654147 h 2313126"/>
              <a:gd name="connsiteX2" fmla="*/ 82489 w 6605813"/>
              <a:gd name="connsiteY2" fmla="*/ 701450 h 2313126"/>
              <a:gd name="connsiteX3" fmla="*/ 1365922 w 6605813"/>
              <a:gd name="connsiteY3" fmla="*/ 30172 h 2313126"/>
              <a:gd name="connsiteX4" fmla="*/ 5494168 w 6605813"/>
              <a:gd name="connsiteY4" fmla="*/ 198470 h 2313126"/>
              <a:gd name="connsiteX5" fmla="*/ 6605813 w 6605813"/>
              <a:gd name="connsiteY5" fmla="*/ 930536 h 2313126"/>
              <a:gd name="connsiteX6" fmla="*/ 6012092 w 6605813"/>
              <a:gd name="connsiteY6" fmla="*/ 1830532 h 2313126"/>
              <a:gd name="connsiteX7" fmla="*/ 2216950 w 6605813"/>
              <a:gd name="connsiteY7" fmla="*/ 2054326 h 2313126"/>
              <a:gd name="connsiteX8" fmla="*/ 1338369 w 6605813"/>
              <a:gd name="connsiteY8" fmla="*/ 2313126 h 2313126"/>
              <a:gd name="connsiteX9" fmla="*/ 1506919 w 6605813"/>
              <a:gd name="connsiteY9" fmla="*/ 2029150 h 231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05813" h="2313126">
                <a:moveTo>
                  <a:pt x="1506919" y="2029150"/>
                </a:moveTo>
                <a:cubicBezTo>
                  <a:pt x="1417504" y="1839150"/>
                  <a:pt x="585881" y="1896278"/>
                  <a:pt x="306723" y="1654147"/>
                </a:cubicBezTo>
                <a:cubicBezTo>
                  <a:pt x="27565" y="1412016"/>
                  <a:pt x="-94044" y="972113"/>
                  <a:pt x="82489" y="701450"/>
                </a:cubicBezTo>
                <a:cubicBezTo>
                  <a:pt x="259022" y="430788"/>
                  <a:pt x="463975" y="114002"/>
                  <a:pt x="1365922" y="30172"/>
                </a:cubicBezTo>
                <a:cubicBezTo>
                  <a:pt x="2267869" y="-53658"/>
                  <a:pt x="4620853" y="48409"/>
                  <a:pt x="5494168" y="198470"/>
                </a:cubicBezTo>
                <a:cubicBezTo>
                  <a:pt x="6367483" y="348531"/>
                  <a:pt x="6547059" y="600421"/>
                  <a:pt x="6605813" y="930536"/>
                </a:cubicBezTo>
                <a:cubicBezTo>
                  <a:pt x="6583958" y="1261451"/>
                  <a:pt x="6667921" y="1584477"/>
                  <a:pt x="6012092" y="1830532"/>
                </a:cubicBezTo>
                <a:cubicBezTo>
                  <a:pt x="5356263" y="2076587"/>
                  <a:pt x="2425296" y="2046334"/>
                  <a:pt x="2216950" y="2054326"/>
                </a:cubicBezTo>
                <a:cubicBezTo>
                  <a:pt x="1882633" y="2207554"/>
                  <a:pt x="1465597" y="2294989"/>
                  <a:pt x="1338369" y="2313126"/>
                </a:cubicBezTo>
                <a:cubicBezTo>
                  <a:pt x="1524676" y="2124221"/>
                  <a:pt x="1506919" y="2029150"/>
                  <a:pt x="1506919" y="2029150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7090FE0-6160-64F5-002B-2FFC4E03C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965" y="613455"/>
            <a:ext cx="4628759" cy="2083242"/>
          </a:xfrm>
        </p:spPr>
        <p:txBody>
          <a:bodyPr>
            <a:normAutofit fontScale="90000"/>
          </a:bodyPr>
          <a:lstStyle/>
          <a:p>
            <a:r>
              <a:rPr lang="nl-NL" dirty="0"/>
              <a:t>“ Ondernemen met maatschappelijk impact”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A54E502-E41E-47D5-8AB9-683E3D3EE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4884" flipH="1">
            <a:off x="5645898" y="25325"/>
            <a:ext cx="3856838" cy="2114365"/>
          </a:xfrm>
          <a:custGeom>
            <a:avLst/>
            <a:gdLst>
              <a:gd name="connsiteX0" fmla="*/ 986774 w 5065355"/>
              <a:gd name="connsiteY0" fmla="*/ 0 h 3864077"/>
              <a:gd name="connsiteX1" fmla="*/ 1598492 w 5065355"/>
              <a:gd name="connsiteY1" fmla="*/ 571743 h 3864077"/>
              <a:gd name="connsiteX2" fmla="*/ 4623587 w 5065355"/>
              <a:gd name="connsiteY2" fmla="*/ 815032 h 3864077"/>
              <a:gd name="connsiteX3" fmla="*/ 5045794 w 5065355"/>
              <a:gd name="connsiteY3" fmla="*/ 2583837 h 3864077"/>
              <a:gd name="connsiteX4" fmla="*/ 5065097 w 5065355"/>
              <a:gd name="connsiteY4" fmla="*/ 3007422 h 3864077"/>
              <a:gd name="connsiteX5" fmla="*/ 5064540 w 5065355"/>
              <a:gd name="connsiteY5" fmla="*/ 3083457 h 3864077"/>
              <a:gd name="connsiteX6" fmla="*/ 5065355 w 5065355"/>
              <a:gd name="connsiteY6" fmla="*/ 3093208 h 3864077"/>
              <a:gd name="connsiteX7" fmla="*/ 5059336 w 5065355"/>
              <a:gd name="connsiteY7" fmla="*/ 3165214 h 3864077"/>
              <a:gd name="connsiteX8" fmla="*/ 5058896 w 5065355"/>
              <a:gd name="connsiteY8" fmla="*/ 3171406 h 3864077"/>
              <a:gd name="connsiteX9" fmla="*/ 5058773 w 5065355"/>
              <a:gd name="connsiteY9" fmla="*/ 3171941 h 3864077"/>
              <a:gd name="connsiteX10" fmla="*/ 5057188 w 5065355"/>
              <a:gd name="connsiteY10" fmla="*/ 3190910 h 3864077"/>
              <a:gd name="connsiteX11" fmla="*/ 5033762 w 5065355"/>
              <a:gd name="connsiteY11" fmla="*/ 3281910 h 3864077"/>
              <a:gd name="connsiteX12" fmla="*/ 5033487 w 5065355"/>
              <a:gd name="connsiteY12" fmla="*/ 3282522 h 3864077"/>
              <a:gd name="connsiteX13" fmla="*/ 5027369 w 5065355"/>
              <a:gd name="connsiteY13" fmla="*/ 3309275 h 3864077"/>
              <a:gd name="connsiteX14" fmla="*/ 4908386 w 5065355"/>
              <a:gd name="connsiteY14" fmla="*/ 3476562 h 3864077"/>
              <a:gd name="connsiteX15" fmla="*/ 4902444 w 5065355"/>
              <a:gd name="connsiteY15" fmla="*/ 3480940 h 3864077"/>
              <a:gd name="connsiteX16" fmla="*/ 4888108 w 5065355"/>
              <a:gd name="connsiteY16" fmla="*/ 3495204 h 3864077"/>
              <a:gd name="connsiteX17" fmla="*/ 4819819 w 5065355"/>
              <a:gd name="connsiteY17" fmla="*/ 3539901 h 3864077"/>
              <a:gd name="connsiteX18" fmla="*/ 4806748 w 5065355"/>
              <a:gd name="connsiteY18" fmla="*/ 3544794 h 3864077"/>
              <a:gd name="connsiteX19" fmla="*/ 4765129 w 5065355"/>
              <a:gd name="connsiteY19" fmla="*/ 3568040 h 3864077"/>
              <a:gd name="connsiteX20" fmla="*/ 4426673 w 5065355"/>
              <a:gd name="connsiteY20" fmla="*/ 3685984 h 3864077"/>
              <a:gd name="connsiteX21" fmla="*/ 534075 w 5065355"/>
              <a:gd name="connsiteY21" fmla="*/ 3761757 h 3864077"/>
              <a:gd name="connsiteX22" fmla="*/ 451805 w 5065355"/>
              <a:gd name="connsiteY22" fmla="*/ 3738960 h 3864077"/>
              <a:gd name="connsiteX23" fmla="*/ 417467 w 5065355"/>
              <a:gd name="connsiteY23" fmla="*/ 3743134 h 3864077"/>
              <a:gd name="connsiteX24" fmla="*/ 47039 w 5065355"/>
              <a:gd name="connsiteY24" fmla="*/ 3447046 h 3864077"/>
              <a:gd name="connsiteX25" fmla="*/ 38763 w 5065355"/>
              <a:gd name="connsiteY25" fmla="*/ 3414896 h 3864077"/>
              <a:gd name="connsiteX26" fmla="*/ 28376 w 5065355"/>
              <a:gd name="connsiteY26" fmla="*/ 3388641 h 3864077"/>
              <a:gd name="connsiteX27" fmla="*/ 14642 w 5065355"/>
              <a:gd name="connsiteY27" fmla="*/ 2681940 h 3864077"/>
              <a:gd name="connsiteX28" fmla="*/ 141525 w 5065355"/>
              <a:gd name="connsiteY28" fmla="*/ 1290513 h 3864077"/>
              <a:gd name="connsiteX29" fmla="*/ 968842 w 5065355"/>
              <a:gd name="connsiteY29" fmla="*/ 590018 h 3864077"/>
              <a:gd name="connsiteX30" fmla="*/ 986774 w 5065355"/>
              <a:gd name="connsiteY30" fmla="*/ 0 h 3864077"/>
              <a:gd name="connsiteX0" fmla="*/ 986774 w 5065355"/>
              <a:gd name="connsiteY0" fmla="*/ 0 h 3852421"/>
              <a:gd name="connsiteX1" fmla="*/ 1598492 w 5065355"/>
              <a:gd name="connsiteY1" fmla="*/ 571743 h 3852421"/>
              <a:gd name="connsiteX2" fmla="*/ 4623587 w 5065355"/>
              <a:gd name="connsiteY2" fmla="*/ 815032 h 3852421"/>
              <a:gd name="connsiteX3" fmla="*/ 5045794 w 5065355"/>
              <a:gd name="connsiteY3" fmla="*/ 2583837 h 3852421"/>
              <a:gd name="connsiteX4" fmla="*/ 5065097 w 5065355"/>
              <a:gd name="connsiteY4" fmla="*/ 3007422 h 3852421"/>
              <a:gd name="connsiteX5" fmla="*/ 5064540 w 5065355"/>
              <a:gd name="connsiteY5" fmla="*/ 3083457 h 3852421"/>
              <a:gd name="connsiteX6" fmla="*/ 5065355 w 5065355"/>
              <a:gd name="connsiteY6" fmla="*/ 3093208 h 3852421"/>
              <a:gd name="connsiteX7" fmla="*/ 5059336 w 5065355"/>
              <a:gd name="connsiteY7" fmla="*/ 3165214 h 3852421"/>
              <a:gd name="connsiteX8" fmla="*/ 5058896 w 5065355"/>
              <a:gd name="connsiteY8" fmla="*/ 3171406 h 3852421"/>
              <a:gd name="connsiteX9" fmla="*/ 5058773 w 5065355"/>
              <a:gd name="connsiteY9" fmla="*/ 3171941 h 3852421"/>
              <a:gd name="connsiteX10" fmla="*/ 5057188 w 5065355"/>
              <a:gd name="connsiteY10" fmla="*/ 3190910 h 3852421"/>
              <a:gd name="connsiteX11" fmla="*/ 5033762 w 5065355"/>
              <a:gd name="connsiteY11" fmla="*/ 3281910 h 3852421"/>
              <a:gd name="connsiteX12" fmla="*/ 5033487 w 5065355"/>
              <a:gd name="connsiteY12" fmla="*/ 3282522 h 3852421"/>
              <a:gd name="connsiteX13" fmla="*/ 5027369 w 5065355"/>
              <a:gd name="connsiteY13" fmla="*/ 3309275 h 3852421"/>
              <a:gd name="connsiteX14" fmla="*/ 4908386 w 5065355"/>
              <a:gd name="connsiteY14" fmla="*/ 3476562 h 3852421"/>
              <a:gd name="connsiteX15" fmla="*/ 4902444 w 5065355"/>
              <a:gd name="connsiteY15" fmla="*/ 3480940 h 3852421"/>
              <a:gd name="connsiteX16" fmla="*/ 4888108 w 5065355"/>
              <a:gd name="connsiteY16" fmla="*/ 3495204 h 3852421"/>
              <a:gd name="connsiteX17" fmla="*/ 4819819 w 5065355"/>
              <a:gd name="connsiteY17" fmla="*/ 3539901 h 3852421"/>
              <a:gd name="connsiteX18" fmla="*/ 4806748 w 5065355"/>
              <a:gd name="connsiteY18" fmla="*/ 3544794 h 3852421"/>
              <a:gd name="connsiteX19" fmla="*/ 4765129 w 5065355"/>
              <a:gd name="connsiteY19" fmla="*/ 3568040 h 3852421"/>
              <a:gd name="connsiteX20" fmla="*/ 4426673 w 5065355"/>
              <a:gd name="connsiteY20" fmla="*/ 3685984 h 3852421"/>
              <a:gd name="connsiteX21" fmla="*/ 904564 w 5065355"/>
              <a:gd name="connsiteY21" fmla="*/ 3793288 h 3852421"/>
              <a:gd name="connsiteX22" fmla="*/ 451805 w 5065355"/>
              <a:gd name="connsiteY22" fmla="*/ 3738960 h 3852421"/>
              <a:gd name="connsiteX23" fmla="*/ 417467 w 5065355"/>
              <a:gd name="connsiteY23" fmla="*/ 3743134 h 3852421"/>
              <a:gd name="connsiteX24" fmla="*/ 47039 w 5065355"/>
              <a:gd name="connsiteY24" fmla="*/ 3447046 h 3852421"/>
              <a:gd name="connsiteX25" fmla="*/ 38763 w 5065355"/>
              <a:gd name="connsiteY25" fmla="*/ 3414896 h 3852421"/>
              <a:gd name="connsiteX26" fmla="*/ 28376 w 5065355"/>
              <a:gd name="connsiteY26" fmla="*/ 3388641 h 3852421"/>
              <a:gd name="connsiteX27" fmla="*/ 14642 w 5065355"/>
              <a:gd name="connsiteY27" fmla="*/ 2681940 h 3852421"/>
              <a:gd name="connsiteX28" fmla="*/ 141525 w 5065355"/>
              <a:gd name="connsiteY28" fmla="*/ 1290513 h 3852421"/>
              <a:gd name="connsiteX29" fmla="*/ 968842 w 5065355"/>
              <a:gd name="connsiteY29" fmla="*/ 590018 h 3852421"/>
              <a:gd name="connsiteX30" fmla="*/ 986774 w 5065355"/>
              <a:gd name="connsiteY30" fmla="*/ 0 h 3852421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229604 w 5065355"/>
              <a:gd name="connsiteY19" fmla="*/ 3851522 h 3899315"/>
              <a:gd name="connsiteX20" fmla="*/ 904564 w 5065355"/>
              <a:gd name="connsiteY20" fmla="*/ 3793288 h 3899315"/>
              <a:gd name="connsiteX21" fmla="*/ 451805 w 5065355"/>
              <a:gd name="connsiteY21" fmla="*/ 3738960 h 3899315"/>
              <a:gd name="connsiteX22" fmla="*/ 417467 w 5065355"/>
              <a:gd name="connsiteY22" fmla="*/ 3743134 h 3899315"/>
              <a:gd name="connsiteX23" fmla="*/ 47039 w 5065355"/>
              <a:gd name="connsiteY23" fmla="*/ 3447046 h 3899315"/>
              <a:gd name="connsiteX24" fmla="*/ 38763 w 5065355"/>
              <a:gd name="connsiteY24" fmla="*/ 3414896 h 3899315"/>
              <a:gd name="connsiteX25" fmla="*/ 28376 w 5065355"/>
              <a:gd name="connsiteY25" fmla="*/ 3388641 h 3899315"/>
              <a:gd name="connsiteX26" fmla="*/ 14642 w 5065355"/>
              <a:gd name="connsiteY26" fmla="*/ 2681940 h 3899315"/>
              <a:gd name="connsiteX27" fmla="*/ 141525 w 5065355"/>
              <a:gd name="connsiteY27" fmla="*/ 1290513 h 3899315"/>
              <a:gd name="connsiteX28" fmla="*/ 968842 w 5065355"/>
              <a:gd name="connsiteY28" fmla="*/ 590018 h 3899315"/>
              <a:gd name="connsiteX29" fmla="*/ 986774 w 5065355"/>
              <a:gd name="connsiteY29" fmla="*/ 0 h 3899315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88108 w 5065355"/>
              <a:gd name="connsiteY16" fmla="*/ 3495204 h 3885853"/>
              <a:gd name="connsiteX17" fmla="*/ 4819819 w 5065355"/>
              <a:gd name="connsiteY17" fmla="*/ 3539901 h 3885853"/>
              <a:gd name="connsiteX18" fmla="*/ 4735804 w 5065355"/>
              <a:gd name="connsiteY18" fmla="*/ 3804925 h 3885853"/>
              <a:gd name="connsiteX19" fmla="*/ 4229604 w 5065355"/>
              <a:gd name="connsiteY19" fmla="*/ 3851522 h 3885853"/>
              <a:gd name="connsiteX20" fmla="*/ 904564 w 5065355"/>
              <a:gd name="connsiteY20" fmla="*/ 3793288 h 3885853"/>
              <a:gd name="connsiteX21" fmla="*/ 451805 w 5065355"/>
              <a:gd name="connsiteY21" fmla="*/ 3738960 h 3885853"/>
              <a:gd name="connsiteX22" fmla="*/ 417467 w 5065355"/>
              <a:gd name="connsiteY22" fmla="*/ 3743134 h 3885853"/>
              <a:gd name="connsiteX23" fmla="*/ 47039 w 5065355"/>
              <a:gd name="connsiteY23" fmla="*/ 3447046 h 3885853"/>
              <a:gd name="connsiteX24" fmla="*/ 38763 w 5065355"/>
              <a:gd name="connsiteY24" fmla="*/ 3414896 h 3885853"/>
              <a:gd name="connsiteX25" fmla="*/ 28376 w 5065355"/>
              <a:gd name="connsiteY25" fmla="*/ 3388641 h 3885853"/>
              <a:gd name="connsiteX26" fmla="*/ 14642 w 5065355"/>
              <a:gd name="connsiteY26" fmla="*/ 2681940 h 3885853"/>
              <a:gd name="connsiteX27" fmla="*/ 141525 w 5065355"/>
              <a:gd name="connsiteY27" fmla="*/ 1290513 h 3885853"/>
              <a:gd name="connsiteX28" fmla="*/ 968842 w 5065355"/>
              <a:gd name="connsiteY28" fmla="*/ 590018 h 3885853"/>
              <a:gd name="connsiteX29" fmla="*/ 986774 w 5065355"/>
              <a:gd name="connsiteY29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19819 w 5065355"/>
              <a:gd name="connsiteY16" fmla="*/ 3539901 h 3885853"/>
              <a:gd name="connsiteX17" fmla="*/ 4735804 w 5065355"/>
              <a:gd name="connsiteY17" fmla="*/ 3804925 h 3885853"/>
              <a:gd name="connsiteX18" fmla="*/ 4229604 w 5065355"/>
              <a:gd name="connsiteY18" fmla="*/ 3851522 h 3885853"/>
              <a:gd name="connsiteX19" fmla="*/ 904564 w 5065355"/>
              <a:gd name="connsiteY19" fmla="*/ 3793288 h 3885853"/>
              <a:gd name="connsiteX20" fmla="*/ 451805 w 5065355"/>
              <a:gd name="connsiteY20" fmla="*/ 3738960 h 3885853"/>
              <a:gd name="connsiteX21" fmla="*/ 417467 w 5065355"/>
              <a:gd name="connsiteY21" fmla="*/ 3743134 h 3885853"/>
              <a:gd name="connsiteX22" fmla="*/ 47039 w 5065355"/>
              <a:gd name="connsiteY22" fmla="*/ 3447046 h 3885853"/>
              <a:gd name="connsiteX23" fmla="*/ 38763 w 5065355"/>
              <a:gd name="connsiteY23" fmla="*/ 3414896 h 3885853"/>
              <a:gd name="connsiteX24" fmla="*/ 28376 w 5065355"/>
              <a:gd name="connsiteY24" fmla="*/ 3388641 h 3885853"/>
              <a:gd name="connsiteX25" fmla="*/ 14642 w 5065355"/>
              <a:gd name="connsiteY25" fmla="*/ 2681940 h 3885853"/>
              <a:gd name="connsiteX26" fmla="*/ 141525 w 5065355"/>
              <a:gd name="connsiteY26" fmla="*/ 1290513 h 3885853"/>
              <a:gd name="connsiteX27" fmla="*/ 968842 w 5065355"/>
              <a:gd name="connsiteY27" fmla="*/ 590018 h 3885853"/>
              <a:gd name="connsiteX28" fmla="*/ 986774 w 5065355"/>
              <a:gd name="connsiteY28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4908386 w 5065355"/>
              <a:gd name="connsiteY13" fmla="*/ 3476562 h 3885853"/>
              <a:gd name="connsiteX14" fmla="*/ 4902444 w 5065355"/>
              <a:gd name="connsiteY14" fmla="*/ 3480940 h 3885853"/>
              <a:gd name="connsiteX15" fmla="*/ 4819819 w 5065355"/>
              <a:gd name="connsiteY15" fmla="*/ 3539901 h 3885853"/>
              <a:gd name="connsiteX16" fmla="*/ 4735804 w 5065355"/>
              <a:gd name="connsiteY16" fmla="*/ 3804925 h 3885853"/>
              <a:gd name="connsiteX17" fmla="*/ 4229604 w 5065355"/>
              <a:gd name="connsiteY17" fmla="*/ 3851522 h 3885853"/>
              <a:gd name="connsiteX18" fmla="*/ 904564 w 5065355"/>
              <a:gd name="connsiteY18" fmla="*/ 3793288 h 3885853"/>
              <a:gd name="connsiteX19" fmla="*/ 451805 w 5065355"/>
              <a:gd name="connsiteY19" fmla="*/ 3738960 h 3885853"/>
              <a:gd name="connsiteX20" fmla="*/ 417467 w 5065355"/>
              <a:gd name="connsiteY20" fmla="*/ 3743134 h 3885853"/>
              <a:gd name="connsiteX21" fmla="*/ 47039 w 5065355"/>
              <a:gd name="connsiteY21" fmla="*/ 3447046 h 3885853"/>
              <a:gd name="connsiteX22" fmla="*/ 38763 w 5065355"/>
              <a:gd name="connsiteY22" fmla="*/ 3414896 h 3885853"/>
              <a:gd name="connsiteX23" fmla="*/ 28376 w 5065355"/>
              <a:gd name="connsiteY23" fmla="*/ 3388641 h 3885853"/>
              <a:gd name="connsiteX24" fmla="*/ 14642 w 5065355"/>
              <a:gd name="connsiteY24" fmla="*/ 2681940 h 3885853"/>
              <a:gd name="connsiteX25" fmla="*/ 141525 w 5065355"/>
              <a:gd name="connsiteY25" fmla="*/ 1290513 h 3885853"/>
              <a:gd name="connsiteX26" fmla="*/ 968842 w 5065355"/>
              <a:gd name="connsiteY26" fmla="*/ 590018 h 3885853"/>
              <a:gd name="connsiteX27" fmla="*/ 986774 w 5065355"/>
              <a:gd name="connsiteY27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4908386 w 5065355"/>
              <a:gd name="connsiteY12" fmla="*/ 3476562 h 3885853"/>
              <a:gd name="connsiteX13" fmla="*/ 4902444 w 5065355"/>
              <a:gd name="connsiteY13" fmla="*/ 3480940 h 3885853"/>
              <a:gd name="connsiteX14" fmla="*/ 4819819 w 5065355"/>
              <a:gd name="connsiteY14" fmla="*/ 3539901 h 3885853"/>
              <a:gd name="connsiteX15" fmla="*/ 4735804 w 5065355"/>
              <a:gd name="connsiteY15" fmla="*/ 3804925 h 3885853"/>
              <a:gd name="connsiteX16" fmla="*/ 4229604 w 5065355"/>
              <a:gd name="connsiteY16" fmla="*/ 3851522 h 3885853"/>
              <a:gd name="connsiteX17" fmla="*/ 904564 w 5065355"/>
              <a:gd name="connsiteY17" fmla="*/ 3793288 h 3885853"/>
              <a:gd name="connsiteX18" fmla="*/ 451805 w 5065355"/>
              <a:gd name="connsiteY18" fmla="*/ 3738960 h 3885853"/>
              <a:gd name="connsiteX19" fmla="*/ 417467 w 5065355"/>
              <a:gd name="connsiteY19" fmla="*/ 3743134 h 3885853"/>
              <a:gd name="connsiteX20" fmla="*/ 47039 w 5065355"/>
              <a:gd name="connsiteY20" fmla="*/ 3447046 h 3885853"/>
              <a:gd name="connsiteX21" fmla="*/ 38763 w 5065355"/>
              <a:gd name="connsiteY21" fmla="*/ 3414896 h 3885853"/>
              <a:gd name="connsiteX22" fmla="*/ 28376 w 5065355"/>
              <a:gd name="connsiteY22" fmla="*/ 3388641 h 3885853"/>
              <a:gd name="connsiteX23" fmla="*/ 14642 w 5065355"/>
              <a:gd name="connsiteY23" fmla="*/ 2681940 h 3885853"/>
              <a:gd name="connsiteX24" fmla="*/ 141525 w 5065355"/>
              <a:gd name="connsiteY24" fmla="*/ 1290513 h 3885853"/>
              <a:gd name="connsiteX25" fmla="*/ 968842 w 5065355"/>
              <a:gd name="connsiteY25" fmla="*/ 590018 h 3885853"/>
              <a:gd name="connsiteX26" fmla="*/ 986774 w 5065355"/>
              <a:gd name="connsiteY26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57188 w 5065097"/>
              <a:gd name="connsiteY9" fmla="*/ 3190910 h 3885853"/>
              <a:gd name="connsiteX10" fmla="*/ 5033762 w 5065097"/>
              <a:gd name="connsiteY10" fmla="*/ 3281910 h 3885853"/>
              <a:gd name="connsiteX11" fmla="*/ 4908386 w 5065097"/>
              <a:gd name="connsiteY11" fmla="*/ 3476562 h 3885853"/>
              <a:gd name="connsiteX12" fmla="*/ 4902444 w 5065097"/>
              <a:gd name="connsiteY12" fmla="*/ 3480940 h 3885853"/>
              <a:gd name="connsiteX13" fmla="*/ 4819819 w 5065097"/>
              <a:gd name="connsiteY13" fmla="*/ 3539901 h 3885853"/>
              <a:gd name="connsiteX14" fmla="*/ 4735804 w 5065097"/>
              <a:gd name="connsiteY14" fmla="*/ 3804925 h 3885853"/>
              <a:gd name="connsiteX15" fmla="*/ 4229604 w 5065097"/>
              <a:gd name="connsiteY15" fmla="*/ 3851522 h 3885853"/>
              <a:gd name="connsiteX16" fmla="*/ 904564 w 5065097"/>
              <a:gd name="connsiteY16" fmla="*/ 3793288 h 3885853"/>
              <a:gd name="connsiteX17" fmla="*/ 451805 w 5065097"/>
              <a:gd name="connsiteY17" fmla="*/ 3738960 h 3885853"/>
              <a:gd name="connsiteX18" fmla="*/ 417467 w 5065097"/>
              <a:gd name="connsiteY18" fmla="*/ 3743134 h 3885853"/>
              <a:gd name="connsiteX19" fmla="*/ 47039 w 5065097"/>
              <a:gd name="connsiteY19" fmla="*/ 3447046 h 3885853"/>
              <a:gd name="connsiteX20" fmla="*/ 38763 w 5065097"/>
              <a:gd name="connsiteY20" fmla="*/ 3414896 h 3885853"/>
              <a:gd name="connsiteX21" fmla="*/ 28376 w 5065097"/>
              <a:gd name="connsiteY21" fmla="*/ 3388641 h 3885853"/>
              <a:gd name="connsiteX22" fmla="*/ 14642 w 5065097"/>
              <a:gd name="connsiteY22" fmla="*/ 2681940 h 3885853"/>
              <a:gd name="connsiteX23" fmla="*/ 141525 w 5065097"/>
              <a:gd name="connsiteY23" fmla="*/ 1290513 h 3885853"/>
              <a:gd name="connsiteX24" fmla="*/ 968842 w 5065097"/>
              <a:gd name="connsiteY24" fmla="*/ 590018 h 3885853"/>
              <a:gd name="connsiteX25" fmla="*/ 986774 w 5065097"/>
              <a:gd name="connsiteY25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33762 w 5065097"/>
              <a:gd name="connsiteY9" fmla="*/ 3281910 h 3885853"/>
              <a:gd name="connsiteX10" fmla="*/ 4908386 w 5065097"/>
              <a:gd name="connsiteY10" fmla="*/ 3476562 h 3885853"/>
              <a:gd name="connsiteX11" fmla="*/ 4902444 w 5065097"/>
              <a:gd name="connsiteY11" fmla="*/ 3480940 h 3885853"/>
              <a:gd name="connsiteX12" fmla="*/ 4819819 w 5065097"/>
              <a:gd name="connsiteY12" fmla="*/ 3539901 h 3885853"/>
              <a:gd name="connsiteX13" fmla="*/ 4735804 w 5065097"/>
              <a:gd name="connsiteY13" fmla="*/ 3804925 h 3885853"/>
              <a:gd name="connsiteX14" fmla="*/ 4229604 w 5065097"/>
              <a:gd name="connsiteY14" fmla="*/ 3851522 h 3885853"/>
              <a:gd name="connsiteX15" fmla="*/ 904564 w 5065097"/>
              <a:gd name="connsiteY15" fmla="*/ 3793288 h 3885853"/>
              <a:gd name="connsiteX16" fmla="*/ 451805 w 5065097"/>
              <a:gd name="connsiteY16" fmla="*/ 3738960 h 3885853"/>
              <a:gd name="connsiteX17" fmla="*/ 417467 w 5065097"/>
              <a:gd name="connsiteY17" fmla="*/ 3743134 h 3885853"/>
              <a:gd name="connsiteX18" fmla="*/ 47039 w 5065097"/>
              <a:gd name="connsiteY18" fmla="*/ 3447046 h 3885853"/>
              <a:gd name="connsiteX19" fmla="*/ 38763 w 5065097"/>
              <a:gd name="connsiteY19" fmla="*/ 3414896 h 3885853"/>
              <a:gd name="connsiteX20" fmla="*/ 28376 w 5065097"/>
              <a:gd name="connsiteY20" fmla="*/ 3388641 h 3885853"/>
              <a:gd name="connsiteX21" fmla="*/ 14642 w 5065097"/>
              <a:gd name="connsiteY21" fmla="*/ 2681940 h 3885853"/>
              <a:gd name="connsiteX22" fmla="*/ 141525 w 5065097"/>
              <a:gd name="connsiteY22" fmla="*/ 1290513 h 3885853"/>
              <a:gd name="connsiteX23" fmla="*/ 968842 w 5065097"/>
              <a:gd name="connsiteY23" fmla="*/ 590018 h 3885853"/>
              <a:gd name="connsiteX24" fmla="*/ 986774 w 5065097"/>
              <a:gd name="connsiteY24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902444 w 5065097"/>
              <a:gd name="connsiteY10" fmla="*/ 3480940 h 3885853"/>
              <a:gd name="connsiteX11" fmla="*/ 4819819 w 5065097"/>
              <a:gd name="connsiteY11" fmla="*/ 3539901 h 3885853"/>
              <a:gd name="connsiteX12" fmla="*/ 4735804 w 5065097"/>
              <a:gd name="connsiteY12" fmla="*/ 3804925 h 3885853"/>
              <a:gd name="connsiteX13" fmla="*/ 4229604 w 5065097"/>
              <a:gd name="connsiteY13" fmla="*/ 3851522 h 3885853"/>
              <a:gd name="connsiteX14" fmla="*/ 904564 w 5065097"/>
              <a:gd name="connsiteY14" fmla="*/ 3793288 h 3885853"/>
              <a:gd name="connsiteX15" fmla="*/ 451805 w 5065097"/>
              <a:gd name="connsiteY15" fmla="*/ 3738960 h 3885853"/>
              <a:gd name="connsiteX16" fmla="*/ 417467 w 5065097"/>
              <a:gd name="connsiteY16" fmla="*/ 3743134 h 3885853"/>
              <a:gd name="connsiteX17" fmla="*/ 47039 w 5065097"/>
              <a:gd name="connsiteY17" fmla="*/ 3447046 h 3885853"/>
              <a:gd name="connsiteX18" fmla="*/ 38763 w 5065097"/>
              <a:gd name="connsiteY18" fmla="*/ 3414896 h 3885853"/>
              <a:gd name="connsiteX19" fmla="*/ 28376 w 5065097"/>
              <a:gd name="connsiteY19" fmla="*/ 3388641 h 3885853"/>
              <a:gd name="connsiteX20" fmla="*/ 14642 w 5065097"/>
              <a:gd name="connsiteY20" fmla="*/ 2681940 h 3885853"/>
              <a:gd name="connsiteX21" fmla="*/ 141525 w 5065097"/>
              <a:gd name="connsiteY21" fmla="*/ 1290513 h 3885853"/>
              <a:gd name="connsiteX22" fmla="*/ 968842 w 5065097"/>
              <a:gd name="connsiteY22" fmla="*/ 590018 h 3885853"/>
              <a:gd name="connsiteX23" fmla="*/ 986774 w 5065097"/>
              <a:gd name="connsiteY23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819819 w 5065097"/>
              <a:gd name="connsiteY10" fmla="*/ 3539901 h 3885853"/>
              <a:gd name="connsiteX11" fmla="*/ 4735804 w 5065097"/>
              <a:gd name="connsiteY11" fmla="*/ 3804925 h 3885853"/>
              <a:gd name="connsiteX12" fmla="*/ 4229604 w 5065097"/>
              <a:gd name="connsiteY12" fmla="*/ 3851522 h 3885853"/>
              <a:gd name="connsiteX13" fmla="*/ 904564 w 5065097"/>
              <a:gd name="connsiteY13" fmla="*/ 3793288 h 3885853"/>
              <a:gd name="connsiteX14" fmla="*/ 451805 w 5065097"/>
              <a:gd name="connsiteY14" fmla="*/ 3738960 h 3885853"/>
              <a:gd name="connsiteX15" fmla="*/ 417467 w 5065097"/>
              <a:gd name="connsiteY15" fmla="*/ 3743134 h 3885853"/>
              <a:gd name="connsiteX16" fmla="*/ 47039 w 5065097"/>
              <a:gd name="connsiteY16" fmla="*/ 3447046 h 3885853"/>
              <a:gd name="connsiteX17" fmla="*/ 38763 w 5065097"/>
              <a:gd name="connsiteY17" fmla="*/ 3414896 h 3885853"/>
              <a:gd name="connsiteX18" fmla="*/ 28376 w 5065097"/>
              <a:gd name="connsiteY18" fmla="*/ 3388641 h 3885853"/>
              <a:gd name="connsiteX19" fmla="*/ 14642 w 5065097"/>
              <a:gd name="connsiteY19" fmla="*/ 2681940 h 3885853"/>
              <a:gd name="connsiteX20" fmla="*/ 141525 w 5065097"/>
              <a:gd name="connsiteY20" fmla="*/ 1290513 h 3885853"/>
              <a:gd name="connsiteX21" fmla="*/ 968842 w 5065097"/>
              <a:gd name="connsiteY21" fmla="*/ 590018 h 3885853"/>
              <a:gd name="connsiteX22" fmla="*/ 986774 w 5065097"/>
              <a:gd name="connsiteY22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819819 w 5065543"/>
              <a:gd name="connsiteY9" fmla="*/ 3539901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993239 w 5065543"/>
              <a:gd name="connsiteY9" fmla="*/ 3784266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735804 w 5065543"/>
              <a:gd name="connsiteY9" fmla="*/ 3804925 h 3885853"/>
              <a:gd name="connsiteX10" fmla="*/ 4229604 w 5065543"/>
              <a:gd name="connsiteY10" fmla="*/ 3851522 h 3885853"/>
              <a:gd name="connsiteX11" fmla="*/ 904564 w 5065543"/>
              <a:gd name="connsiteY11" fmla="*/ 3793288 h 3885853"/>
              <a:gd name="connsiteX12" fmla="*/ 451805 w 5065543"/>
              <a:gd name="connsiteY12" fmla="*/ 3738960 h 3885853"/>
              <a:gd name="connsiteX13" fmla="*/ 417467 w 5065543"/>
              <a:gd name="connsiteY13" fmla="*/ 3743134 h 3885853"/>
              <a:gd name="connsiteX14" fmla="*/ 47039 w 5065543"/>
              <a:gd name="connsiteY14" fmla="*/ 3447046 h 3885853"/>
              <a:gd name="connsiteX15" fmla="*/ 38763 w 5065543"/>
              <a:gd name="connsiteY15" fmla="*/ 3414896 h 3885853"/>
              <a:gd name="connsiteX16" fmla="*/ 28376 w 5065543"/>
              <a:gd name="connsiteY16" fmla="*/ 3388641 h 3885853"/>
              <a:gd name="connsiteX17" fmla="*/ 14642 w 5065543"/>
              <a:gd name="connsiteY17" fmla="*/ 2681940 h 3885853"/>
              <a:gd name="connsiteX18" fmla="*/ 141525 w 5065543"/>
              <a:gd name="connsiteY18" fmla="*/ 1290513 h 3885853"/>
              <a:gd name="connsiteX19" fmla="*/ 968842 w 5065543"/>
              <a:gd name="connsiteY19" fmla="*/ 590018 h 3885853"/>
              <a:gd name="connsiteX20" fmla="*/ 986774 w 5065543"/>
              <a:gd name="connsiteY20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4993239 w 5065543"/>
              <a:gd name="connsiteY7" fmla="*/ 3784266 h 3885853"/>
              <a:gd name="connsiteX8" fmla="*/ 4229604 w 5065543"/>
              <a:gd name="connsiteY8" fmla="*/ 3851522 h 3885853"/>
              <a:gd name="connsiteX9" fmla="*/ 904564 w 5065543"/>
              <a:gd name="connsiteY9" fmla="*/ 3793288 h 3885853"/>
              <a:gd name="connsiteX10" fmla="*/ 451805 w 5065543"/>
              <a:gd name="connsiteY10" fmla="*/ 3738960 h 3885853"/>
              <a:gd name="connsiteX11" fmla="*/ 417467 w 5065543"/>
              <a:gd name="connsiteY11" fmla="*/ 3743134 h 3885853"/>
              <a:gd name="connsiteX12" fmla="*/ 47039 w 5065543"/>
              <a:gd name="connsiteY12" fmla="*/ 3447046 h 3885853"/>
              <a:gd name="connsiteX13" fmla="*/ 38763 w 5065543"/>
              <a:gd name="connsiteY13" fmla="*/ 3414896 h 3885853"/>
              <a:gd name="connsiteX14" fmla="*/ 28376 w 5065543"/>
              <a:gd name="connsiteY14" fmla="*/ 3388641 h 3885853"/>
              <a:gd name="connsiteX15" fmla="*/ 14642 w 5065543"/>
              <a:gd name="connsiteY15" fmla="*/ 2681940 h 3885853"/>
              <a:gd name="connsiteX16" fmla="*/ 141525 w 5065543"/>
              <a:gd name="connsiteY16" fmla="*/ 1290513 h 3885853"/>
              <a:gd name="connsiteX17" fmla="*/ 968842 w 5065543"/>
              <a:gd name="connsiteY17" fmla="*/ 590018 h 3885853"/>
              <a:gd name="connsiteX18" fmla="*/ 986774 w 5065543"/>
              <a:gd name="connsiteY18" fmla="*/ 0 h 3885853"/>
              <a:gd name="connsiteX0" fmla="*/ 986774 w 5073884"/>
              <a:gd name="connsiteY0" fmla="*/ 0 h 3885853"/>
              <a:gd name="connsiteX1" fmla="*/ 1598492 w 5073884"/>
              <a:gd name="connsiteY1" fmla="*/ 571743 h 3885853"/>
              <a:gd name="connsiteX2" fmla="*/ 4623587 w 5073884"/>
              <a:gd name="connsiteY2" fmla="*/ 815032 h 3885853"/>
              <a:gd name="connsiteX3" fmla="*/ 5045794 w 5073884"/>
              <a:gd name="connsiteY3" fmla="*/ 2583837 h 3885853"/>
              <a:gd name="connsiteX4" fmla="*/ 5065097 w 5073884"/>
              <a:gd name="connsiteY4" fmla="*/ 3007422 h 3885853"/>
              <a:gd name="connsiteX5" fmla="*/ 5059336 w 5073884"/>
              <a:gd name="connsiteY5" fmla="*/ 3165214 h 3885853"/>
              <a:gd name="connsiteX6" fmla="*/ 4993239 w 5073884"/>
              <a:gd name="connsiteY6" fmla="*/ 3784266 h 3885853"/>
              <a:gd name="connsiteX7" fmla="*/ 4229604 w 5073884"/>
              <a:gd name="connsiteY7" fmla="*/ 3851522 h 3885853"/>
              <a:gd name="connsiteX8" fmla="*/ 904564 w 5073884"/>
              <a:gd name="connsiteY8" fmla="*/ 3793288 h 3885853"/>
              <a:gd name="connsiteX9" fmla="*/ 451805 w 5073884"/>
              <a:gd name="connsiteY9" fmla="*/ 3738960 h 3885853"/>
              <a:gd name="connsiteX10" fmla="*/ 417467 w 5073884"/>
              <a:gd name="connsiteY10" fmla="*/ 3743134 h 3885853"/>
              <a:gd name="connsiteX11" fmla="*/ 47039 w 5073884"/>
              <a:gd name="connsiteY11" fmla="*/ 3447046 h 3885853"/>
              <a:gd name="connsiteX12" fmla="*/ 38763 w 5073884"/>
              <a:gd name="connsiteY12" fmla="*/ 3414896 h 3885853"/>
              <a:gd name="connsiteX13" fmla="*/ 28376 w 5073884"/>
              <a:gd name="connsiteY13" fmla="*/ 3388641 h 3885853"/>
              <a:gd name="connsiteX14" fmla="*/ 14642 w 5073884"/>
              <a:gd name="connsiteY14" fmla="*/ 2681940 h 3885853"/>
              <a:gd name="connsiteX15" fmla="*/ 141525 w 5073884"/>
              <a:gd name="connsiteY15" fmla="*/ 1290513 h 3885853"/>
              <a:gd name="connsiteX16" fmla="*/ 968842 w 5073884"/>
              <a:gd name="connsiteY16" fmla="*/ 590018 h 3885853"/>
              <a:gd name="connsiteX17" fmla="*/ 986774 w 5073884"/>
              <a:gd name="connsiteY17" fmla="*/ 0 h 3885853"/>
              <a:gd name="connsiteX0" fmla="*/ 986774 w 5078114"/>
              <a:gd name="connsiteY0" fmla="*/ 0 h 3885853"/>
              <a:gd name="connsiteX1" fmla="*/ 1598492 w 5078114"/>
              <a:gd name="connsiteY1" fmla="*/ 571743 h 3885853"/>
              <a:gd name="connsiteX2" fmla="*/ 4623587 w 5078114"/>
              <a:gd name="connsiteY2" fmla="*/ 815032 h 3885853"/>
              <a:gd name="connsiteX3" fmla="*/ 5045794 w 5078114"/>
              <a:gd name="connsiteY3" fmla="*/ 2583837 h 3885853"/>
              <a:gd name="connsiteX4" fmla="*/ 5065097 w 5078114"/>
              <a:gd name="connsiteY4" fmla="*/ 3007422 h 3885853"/>
              <a:gd name="connsiteX5" fmla="*/ 4993239 w 5078114"/>
              <a:gd name="connsiteY5" fmla="*/ 3784266 h 3885853"/>
              <a:gd name="connsiteX6" fmla="*/ 4229604 w 5078114"/>
              <a:gd name="connsiteY6" fmla="*/ 3851522 h 3885853"/>
              <a:gd name="connsiteX7" fmla="*/ 904564 w 5078114"/>
              <a:gd name="connsiteY7" fmla="*/ 3793288 h 3885853"/>
              <a:gd name="connsiteX8" fmla="*/ 451805 w 5078114"/>
              <a:gd name="connsiteY8" fmla="*/ 3738960 h 3885853"/>
              <a:gd name="connsiteX9" fmla="*/ 417467 w 5078114"/>
              <a:gd name="connsiteY9" fmla="*/ 3743134 h 3885853"/>
              <a:gd name="connsiteX10" fmla="*/ 47039 w 5078114"/>
              <a:gd name="connsiteY10" fmla="*/ 3447046 h 3885853"/>
              <a:gd name="connsiteX11" fmla="*/ 38763 w 5078114"/>
              <a:gd name="connsiteY11" fmla="*/ 3414896 h 3885853"/>
              <a:gd name="connsiteX12" fmla="*/ 28376 w 5078114"/>
              <a:gd name="connsiteY12" fmla="*/ 3388641 h 3885853"/>
              <a:gd name="connsiteX13" fmla="*/ 14642 w 5078114"/>
              <a:gd name="connsiteY13" fmla="*/ 2681940 h 3885853"/>
              <a:gd name="connsiteX14" fmla="*/ 141525 w 5078114"/>
              <a:gd name="connsiteY14" fmla="*/ 1290513 h 3885853"/>
              <a:gd name="connsiteX15" fmla="*/ 968842 w 5078114"/>
              <a:gd name="connsiteY15" fmla="*/ 590018 h 3885853"/>
              <a:gd name="connsiteX16" fmla="*/ 986774 w 5078114"/>
              <a:gd name="connsiteY16" fmla="*/ 0 h 3885853"/>
              <a:gd name="connsiteX0" fmla="*/ 986774 w 5094085"/>
              <a:gd name="connsiteY0" fmla="*/ 0 h 3885853"/>
              <a:gd name="connsiteX1" fmla="*/ 1598492 w 5094085"/>
              <a:gd name="connsiteY1" fmla="*/ 571743 h 3885853"/>
              <a:gd name="connsiteX2" fmla="*/ 4623587 w 5094085"/>
              <a:gd name="connsiteY2" fmla="*/ 815032 h 3885853"/>
              <a:gd name="connsiteX3" fmla="*/ 5045794 w 5094085"/>
              <a:gd name="connsiteY3" fmla="*/ 2583837 h 3885853"/>
              <a:gd name="connsiteX4" fmla="*/ 4993239 w 5094085"/>
              <a:gd name="connsiteY4" fmla="*/ 3784266 h 3885853"/>
              <a:gd name="connsiteX5" fmla="*/ 4229604 w 5094085"/>
              <a:gd name="connsiteY5" fmla="*/ 3851522 h 3885853"/>
              <a:gd name="connsiteX6" fmla="*/ 904564 w 5094085"/>
              <a:gd name="connsiteY6" fmla="*/ 3793288 h 3885853"/>
              <a:gd name="connsiteX7" fmla="*/ 451805 w 5094085"/>
              <a:gd name="connsiteY7" fmla="*/ 3738960 h 3885853"/>
              <a:gd name="connsiteX8" fmla="*/ 417467 w 5094085"/>
              <a:gd name="connsiteY8" fmla="*/ 3743134 h 3885853"/>
              <a:gd name="connsiteX9" fmla="*/ 47039 w 5094085"/>
              <a:gd name="connsiteY9" fmla="*/ 3447046 h 3885853"/>
              <a:gd name="connsiteX10" fmla="*/ 38763 w 5094085"/>
              <a:gd name="connsiteY10" fmla="*/ 3414896 h 3885853"/>
              <a:gd name="connsiteX11" fmla="*/ 28376 w 5094085"/>
              <a:gd name="connsiteY11" fmla="*/ 3388641 h 3885853"/>
              <a:gd name="connsiteX12" fmla="*/ 14642 w 5094085"/>
              <a:gd name="connsiteY12" fmla="*/ 2681940 h 3885853"/>
              <a:gd name="connsiteX13" fmla="*/ 141525 w 5094085"/>
              <a:gd name="connsiteY13" fmla="*/ 1290513 h 3885853"/>
              <a:gd name="connsiteX14" fmla="*/ 968842 w 5094085"/>
              <a:gd name="connsiteY14" fmla="*/ 590018 h 3885853"/>
              <a:gd name="connsiteX15" fmla="*/ 986774 w 5094085"/>
              <a:gd name="connsiteY15" fmla="*/ 0 h 3885853"/>
              <a:gd name="connsiteX0" fmla="*/ 986774 w 5062386"/>
              <a:gd name="connsiteY0" fmla="*/ 0 h 3895361"/>
              <a:gd name="connsiteX1" fmla="*/ 1598492 w 5062386"/>
              <a:gd name="connsiteY1" fmla="*/ 571743 h 3895361"/>
              <a:gd name="connsiteX2" fmla="*/ 4623587 w 5062386"/>
              <a:gd name="connsiteY2" fmla="*/ 815032 h 3895361"/>
              <a:gd name="connsiteX3" fmla="*/ 5045794 w 5062386"/>
              <a:gd name="connsiteY3" fmla="*/ 2583837 h 3895361"/>
              <a:gd name="connsiteX4" fmla="*/ 4851350 w 5062386"/>
              <a:gd name="connsiteY4" fmla="*/ 3634494 h 3895361"/>
              <a:gd name="connsiteX5" fmla="*/ 4229604 w 5062386"/>
              <a:gd name="connsiteY5" fmla="*/ 3851522 h 3895361"/>
              <a:gd name="connsiteX6" fmla="*/ 904564 w 5062386"/>
              <a:gd name="connsiteY6" fmla="*/ 3793288 h 3895361"/>
              <a:gd name="connsiteX7" fmla="*/ 451805 w 5062386"/>
              <a:gd name="connsiteY7" fmla="*/ 3738960 h 3895361"/>
              <a:gd name="connsiteX8" fmla="*/ 417467 w 5062386"/>
              <a:gd name="connsiteY8" fmla="*/ 3743134 h 3895361"/>
              <a:gd name="connsiteX9" fmla="*/ 47039 w 5062386"/>
              <a:gd name="connsiteY9" fmla="*/ 3447046 h 3895361"/>
              <a:gd name="connsiteX10" fmla="*/ 38763 w 5062386"/>
              <a:gd name="connsiteY10" fmla="*/ 3414896 h 3895361"/>
              <a:gd name="connsiteX11" fmla="*/ 28376 w 5062386"/>
              <a:gd name="connsiteY11" fmla="*/ 3388641 h 3895361"/>
              <a:gd name="connsiteX12" fmla="*/ 14642 w 5062386"/>
              <a:gd name="connsiteY12" fmla="*/ 2681940 h 3895361"/>
              <a:gd name="connsiteX13" fmla="*/ 141525 w 5062386"/>
              <a:gd name="connsiteY13" fmla="*/ 1290513 h 3895361"/>
              <a:gd name="connsiteX14" fmla="*/ 968842 w 5062386"/>
              <a:gd name="connsiteY14" fmla="*/ 590018 h 3895361"/>
              <a:gd name="connsiteX15" fmla="*/ 986774 w 5062386"/>
              <a:gd name="connsiteY15" fmla="*/ 0 h 3895361"/>
              <a:gd name="connsiteX0" fmla="*/ 986774 w 5051609"/>
              <a:gd name="connsiteY0" fmla="*/ 0 h 3895361"/>
              <a:gd name="connsiteX1" fmla="*/ 1598492 w 5051609"/>
              <a:gd name="connsiteY1" fmla="*/ 571743 h 3895361"/>
              <a:gd name="connsiteX2" fmla="*/ 4623587 w 5051609"/>
              <a:gd name="connsiteY2" fmla="*/ 815032 h 3895361"/>
              <a:gd name="connsiteX3" fmla="*/ 5045794 w 5051609"/>
              <a:gd name="connsiteY3" fmla="*/ 2583837 h 3895361"/>
              <a:gd name="connsiteX4" fmla="*/ 4851350 w 5051609"/>
              <a:gd name="connsiteY4" fmla="*/ 3634494 h 3895361"/>
              <a:gd name="connsiteX5" fmla="*/ 4229604 w 5051609"/>
              <a:gd name="connsiteY5" fmla="*/ 3851522 h 3895361"/>
              <a:gd name="connsiteX6" fmla="*/ 904564 w 5051609"/>
              <a:gd name="connsiteY6" fmla="*/ 3793288 h 3895361"/>
              <a:gd name="connsiteX7" fmla="*/ 451805 w 5051609"/>
              <a:gd name="connsiteY7" fmla="*/ 3738960 h 3895361"/>
              <a:gd name="connsiteX8" fmla="*/ 417467 w 5051609"/>
              <a:gd name="connsiteY8" fmla="*/ 3743134 h 3895361"/>
              <a:gd name="connsiteX9" fmla="*/ 47039 w 5051609"/>
              <a:gd name="connsiteY9" fmla="*/ 3447046 h 3895361"/>
              <a:gd name="connsiteX10" fmla="*/ 38763 w 5051609"/>
              <a:gd name="connsiteY10" fmla="*/ 3414896 h 3895361"/>
              <a:gd name="connsiteX11" fmla="*/ 28376 w 5051609"/>
              <a:gd name="connsiteY11" fmla="*/ 3388641 h 3895361"/>
              <a:gd name="connsiteX12" fmla="*/ 14642 w 5051609"/>
              <a:gd name="connsiteY12" fmla="*/ 2681940 h 3895361"/>
              <a:gd name="connsiteX13" fmla="*/ 141525 w 5051609"/>
              <a:gd name="connsiteY13" fmla="*/ 1290513 h 3895361"/>
              <a:gd name="connsiteX14" fmla="*/ 968842 w 5051609"/>
              <a:gd name="connsiteY14" fmla="*/ 590018 h 3895361"/>
              <a:gd name="connsiteX15" fmla="*/ 986774 w 5051609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17467 w 5100973"/>
              <a:gd name="connsiteY8" fmla="*/ 3743134 h 4001096"/>
              <a:gd name="connsiteX9" fmla="*/ 47039 w 5100973"/>
              <a:gd name="connsiteY9" fmla="*/ 3447046 h 4001096"/>
              <a:gd name="connsiteX10" fmla="*/ 38763 w 5100973"/>
              <a:gd name="connsiteY10" fmla="*/ 3414896 h 4001096"/>
              <a:gd name="connsiteX11" fmla="*/ 28376 w 5100973"/>
              <a:gd name="connsiteY11" fmla="*/ 3388641 h 4001096"/>
              <a:gd name="connsiteX12" fmla="*/ 14642 w 5100973"/>
              <a:gd name="connsiteY12" fmla="*/ 2681940 h 4001096"/>
              <a:gd name="connsiteX13" fmla="*/ 141525 w 5100973"/>
              <a:gd name="connsiteY13" fmla="*/ 1290513 h 4001096"/>
              <a:gd name="connsiteX14" fmla="*/ 968842 w 5100973"/>
              <a:gd name="connsiteY14" fmla="*/ 590018 h 4001096"/>
              <a:gd name="connsiteX15" fmla="*/ 986774 w 5100973"/>
              <a:gd name="connsiteY15" fmla="*/ 0 h 4001096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7039 w 5100973"/>
              <a:gd name="connsiteY8" fmla="*/ 3447046 h 4001096"/>
              <a:gd name="connsiteX9" fmla="*/ 38763 w 5100973"/>
              <a:gd name="connsiteY9" fmla="*/ 3414896 h 4001096"/>
              <a:gd name="connsiteX10" fmla="*/ 28376 w 5100973"/>
              <a:gd name="connsiteY10" fmla="*/ 3388641 h 4001096"/>
              <a:gd name="connsiteX11" fmla="*/ 14642 w 5100973"/>
              <a:gd name="connsiteY11" fmla="*/ 2681940 h 4001096"/>
              <a:gd name="connsiteX12" fmla="*/ 141525 w 5100973"/>
              <a:gd name="connsiteY12" fmla="*/ 1290513 h 4001096"/>
              <a:gd name="connsiteX13" fmla="*/ 968842 w 5100973"/>
              <a:gd name="connsiteY13" fmla="*/ 590018 h 4001096"/>
              <a:gd name="connsiteX14" fmla="*/ 986774 w 5100973"/>
              <a:gd name="connsiteY14" fmla="*/ 0 h 4001096"/>
              <a:gd name="connsiteX0" fmla="*/ 984626 w 5098825"/>
              <a:gd name="connsiteY0" fmla="*/ 0 h 4001096"/>
              <a:gd name="connsiteX1" fmla="*/ 1596344 w 5098825"/>
              <a:gd name="connsiteY1" fmla="*/ 571743 h 4001096"/>
              <a:gd name="connsiteX2" fmla="*/ 4621439 w 5098825"/>
              <a:gd name="connsiteY2" fmla="*/ 815032 h 4001096"/>
              <a:gd name="connsiteX3" fmla="*/ 5098825 w 5098825"/>
              <a:gd name="connsiteY3" fmla="*/ 2118754 h 4001096"/>
              <a:gd name="connsiteX4" fmla="*/ 4849202 w 5098825"/>
              <a:gd name="connsiteY4" fmla="*/ 3634494 h 4001096"/>
              <a:gd name="connsiteX5" fmla="*/ 3793904 w 5098825"/>
              <a:gd name="connsiteY5" fmla="*/ 3985529 h 4001096"/>
              <a:gd name="connsiteX6" fmla="*/ 957596 w 5098825"/>
              <a:gd name="connsiteY6" fmla="*/ 3840584 h 4001096"/>
              <a:gd name="connsiteX7" fmla="*/ 449657 w 5098825"/>
              <a:gd name="connsiteY7" fmla="*/ 3738960 h 4001096"/>
              <a:gd name="connsiteX8" fmla="*/ 44891 w 5098825"/>
              <a:gd name="connsiteY8" fmla="*/ 3447046 h 4001096"/>
              <a:gd name="connsiteX9" fmla="*/ 36615 w 5098825"/>
              <a:gd name="connsiteY9" fmla="*/ 3414896 h 4001096"/>
              <a:gd name="connsiteX10" fmla="*/ 12494 w 5098825"/>
              <a:gd name="connsiteY10" fmla="*/ 2681940 h 4001096"/>
              <a:gd name="connsiteX11" fmla="*/ 139377 w 5098825"/>
              <a:gd name="connsiteY11" fmla="*/ 1290513 h 4001096"/>
              <a:gd name="connsiteX12" fmla="*/ 966694 w 5098825"/>
              <a:gd name="connsiteY12" fmla="*/ 590018 h 4001096"/>
              <a:gd name="connsiteX13" fmla="*/ 984626 w 5098825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44704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53375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437163 w 5086331"/>
              <a:gd name="connsiteY7" fmla="*/ 3738960 h 4001096"/>
              <a:gd name="connsiteX8" fmla="*/ 32397 w 5086331"/>
              <a:gd name="connsiteY8" fmla="*/ 3533756 h 4001096"/>
              <a:gd name="connsiteX9" fmla="*/ 0 w 5086331"/>
              <a:gd name="connsiteY9" fmla="*/ 2681940 h 4001096"/>
              <a:gd name="connsiteX10" fmla="*/ 126883 w 5086331"/>
              <a:gd name="connsiteY10" fmla="*/ 1290513 h 4001096"/>
              <a:gd name="connsiteX11" fmla="*/ 954200 w 5086331"/>
              <a:gd name="connsiteY11" fmla="*/ 590018 h 4001096"/>
              <a:gd name="connsiteX12" fmla="*/ 972132 w 5086331"/>
              <a:gd name="connsiteY12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1007316 w 5121515"/>
              <a:gd name="connsiteY0" fmla="*/ 0 h 4001096"/>
              <a:gd name="connsiteX1" fmla="*/ 1619034 w 5121515"/>
              <a:gd name="connsiteY1" fmla="*/ 571743 h 4001096"/>
              <a:gd name="connsiteX2" fmla="*/ 4644129 w 5121515"/>
              <a:gd name="connsiteY2" fmla="*/ 815032 h 4001096"/>
              <a:gd name="connsiteX3" fmla="*/ 5121515 w 5121515"/>
              <a:gd name="connsiteY3" fmla="*/ 2118754 h 4001096"/>
              <a:gd name="connsiteX4" fmla="*/ 4871892 w 5121515"/>
              <a:gd name="connsiteY4" fmla="*/ 3634494 h 4001096"/>
              <a:gd name="connsiteX5" fmla="*/ 3816594 w 5121515"/>
              <a:gd name="connsiteY5" fmla="*/ 3985529 h 4001096"/>
              <a:gd name="connsiteX6" fmla="*/ 980286 w 5121515"/>
              <a:gd name="connsiteY6" fmla="*/ 3840584 h 4001096"/>
              <a:gd name="connsiteX7" fmla="*/ 67581 w 5121515"/>
              <a:gd name="connsiteY7" fmla="*/ 3533756 h 4001096"/>
              <a:gd name="connsiteX8" fmla="*/ 35184 w 5121515"/>
              <a:gd name="connsiteY8" fmla="*/ 2681940 h 4001096"/>
              <a:gd name="connsiteX9" fmla="*/ 162067 w 5121515"/>
              <a:gd name="connsiteY9" fmla="*/ 1290513 h 4001096"/>
              <a:gd name="connsiteX10" fmla="*/ 989384 w 5121515"/>
              <a:gd name="connsiteY10" fmla="*/ 590018 h 4001096"/>
              <a:gd name="connsiteX11" fmla="*/ 1007316 w 5121515"/>
              <a:gd name="connsiteY11" fmla="*/ 0 h 4001096"/>
              <a:gd name="connsiteX0" fmla="*/ 1010370 w 5124569"/>
              <a:gd name="connsiteY0" fmla="*/ 0 h 4001096"/>
              <a:gd name="connsiteX1" fmla="*/ 1622088 w 5124569"/>
              <a:gd name="connsiteY1" fmla="*/ 571743 h 4001096"/>
              <a:gd name="connsiteX2" fmla="*/ 4647183 w 5124569"/>
              <a:gd name="connsiteY2" fmla="*/ 815032 h 4001096"/>
              <a:gd name="connsiteX3" fmla="*/ 5124569 w 5124569"/>
              <a:gd name="connsiteY3" fmla="*/ 2118754 h 4001096"/>
              <a:gd name="connsiteX4" fmla="*/ 4874946 w 5124569"/>
              <a:gd name="connsiteY4" fmla="*/ 3634494 h 4001096"/>
              <a:gd name="connsiteX5" fmla="*/ 3819648 w 5124569"/>
              <a:gd name="connsiteY5" fmla="*/ 3985529 h 4001096"/>
              <a:gd name="connsiteX6" fmla="*/ 983340 w 5124569"/>
              <a:gd name="connsiteY6" fmla="*/ 3840584 h 4001096"/>
              <a:gd name="connsiteX7" fmla="*/ 70635 w 5124569"/>
              <a:gd name="connsiteY7" fmla="*/ 3533756 h 4001096"/>
              <a:gd name="connsiteX8" fmla="*/ 165121 w 5124569"/>
              <a:gd name="connsiteY8" fmla="*/ 1290513 h 4001096"/>
              <a:gd name="connsiteX9" fmla="*/ 992438 w 5124569"/>
              <a:gd name="connsiteY9" fmla="*/ 590018 h 4001096"/>
              <a:gd name="connsiteX10" fmla="*/ 1010370 w 5124569"/>
              <a:gd name="connsiteY10" fmla="*/ 0 h 4001096"/>
              <a:gd name="connsiteX0" fmla="*/ 1004891 w 5119090"/>
              <a:gd name="connsiteY0" fmla="*/ 0 h 4001096"/>
              <a:gd name="connsiteX1" fmla="*/ 1616609 w 5119090"/>
              <a:gd name="connsiteY1" fmla="*/ 571743 h 4001096"/>
              <a:gd name="connsiteX2" fmla="*/ 4641704 w 5119090"/>
              <a:gd name="connsiteY2" fmla="*/ 815032 h 4001096"/>
              <a:gd name="connsiteX3" fmla="*/ 5119090 w 5119090"/>
              <a:gd name="connsiteY3" fmla="*/ 2118754 h 4001096"/>
              <a:gd name="connsiteX4" fmla="*/ 4869467 w 5119090"/>
              <a:gd name="connsiteY4" fmla="*/ 3634494 h 4001096"/>
              <a:gd name="connsiteX5" fmla="*/ 3814169 w 5119090"/>
              <a:gd name="connsiteY5" fmla="*/ 3985529 h 4001096"/>
              <a:gd name="connsiteX6" fmla="*/ 977861 w 5119090"/>
              <a:gd name="connsiteY6" fmla="*/ 3840584 h 4001096"/>
              <a:gd name="connsiteX7" fmla="*/ 73039 w 5119090"/>
              <a:gd name="connsiteY7" fmla="*/ 3313039 h 4001096"/>
              <a:gd name="connsiteX8" fmla="*/ 159642 w 5119090"/>
              <a:gd name="connsiteY8" fmla="*/ 1290513 h 4001096"/>
              <a:gd name="connsiteX9" fmla="*/ 986959 w 5119090"/>
              <a:gd name="connsiteY9" fmla="*/ 590018 h 4001096"/>
              <a:gd name="connsiteX10" fmla="*/ 1004891 w 5119090"/>
              <a:gd name="connsiteY10" fmla="*/ 0 h 4001096"/>
              <a:gd name="connsiteX0" fmla="*/ 1004891 w 5119090"/>
              <a:gd name="connsiteY0" fmla="*/ 0 h 4028919"/>
              <a:gd name="connsiteX1" fmla="*/ 1616609 w 5119090"/>
              <a:gd name="connsiteY1" fmla="*/ 571743 h 4028919"/>
              <a:gd name="connsiteX2" fmla="*/ 4641704 w 5119090"/>
              <a:gd name="connsiteY2" fmla="*/ 815032 h 4028919"/>
              <a:gd name="connsiteX3" fmla="*/ 5119090 w 5119090"/>
              <a:gd name="connsiteY3" fmla="*/ 2118754 h 4028919"/>
              <a:gd name="connsiteX4" fmla="*/ 4869467 w 5119090"/>
              <a:gd name="connsiteY4" fmla="*/ 3634494 h 4028919"/>
              <a:gd name="connsiteX5" fmla="*/ 3814169 w 5119090"/>
              <a:gd name="connsiteY5" fmla="*/ 3985529 h 4028919"/>
              <a:gd name="connsiteX6" fmla="*/ 977861 w 5119090"/>
              <a:gd name="connsiteY6" fmla="*/ 3911529 h 4028919"/>
              <a:gd name="connsiteX7" fmla="*/ 73039 w 5119090"/>
              <a:gd name="connsiteY7" fmla="*/ 3313039 h 4028919"/>
              <a:gd name="connsiteX8" fmla="*/ 159642 w 5119090"/>
              <a:gd name="connsiteY8" fmla="*/ 1290513 h 4028919"/>
              <a:gd name="connsiteX9" fmla="*/ 986959 w 5119090"/>
              <a:gd name="connsiteY9" fmla="*/ 590018 h 4028919"/>
              <a:gd name="connsiteX10" fmla="*/ 1004891 w 5119090"/>
              <a:gd name="connsiteY10" fmla="*/ 0 h 4028919"/>
              <a:gd name="connsiteX0" fmla="*/ 1004891 w 5119090"/>
              <a:gd name="connsiteY0" fmla="*/ 0 h 4142676"/>
              <a:gd name="connsiteX1" fmla="*/ 1616609 w 5119090"/>
              <a:gd name="connsiteY1" fmla="*/ 571743 h 4142676"/>
              <a:gd name="connsiteX2" fmla="*/ 4641704 w 5119090"/>
              <a:gd name="connsiteY2" fmla="*/ 815032 h 4142676"/>
              <a:gd name="connsiteX3" fmla="*/ 5119090 w 5119090"/>
              <a:gd name="connsiteY3" fmla="*/ 2118754 h 4142676"/>
              <a:gd name="connsiteX4" fmla="*/ 4869467 w 5119090"/>
              <a:gd name="connsiteY4" fmla="*/ 3634494 h 4142676"/>
              <a:gd name="connsiteX5" fmla="*/ 3575630 w 5119090"/>
              <a:gd name="connsiteY5" fmla="*/ 4131303 h 4142676"/>
              <a:gd name="connsiteX6" fmla="*/ 977861 w 5119090"/>
              <a:gd name="connsiteY6" fmla="*/ 3911529 h 4142676"/>
              <a:gd name="connsiteX7" fmla="*/ 73039 w 5119090"/>
              <a:gd name="connsiteY7" fmla="*/ 3313039 h 4142676"/>
              <a:gd name="connsiteX8" fmla="*/ 159642 w 5119090"/>
              <a:gd name="connsiteY8" fmla="*/ 1290513 h 4142676"/>
              <a:gd name="connsiteX9" fmla="*/ 986959 w 5119090"/>
              <a:gd name="connsiteY9" fmla="*/ 590018 h 4142676"/>
              <a:gd name="connsiteX10" fmla="*/ 1004891 w 5119090"/>
              <a:gd name="connsiteY10" fmla="*/ 0 h 4142676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641704 w 5119090"/>
              <a:gd name="connsiteY2" fmla="*/ 815032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469426 w 5119090"/>
              <a:gd name="connsiteY2" fmla="*/ 735519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4986569"/>
              <a:gd name="connsiteY0" fmla="*/ 0 h 4145018"/>
              <a:gd name="connsiteX1" fmla="*/ 1616609 w 4986569"/>
              <a:gd name="connsiteY1" fmla="*/ 571743 h 4145018"/>
              <a:gd name="connsiteX2" fmla="*/ 4469426 w 4986569"/>
              <a:gd name="connsiteY2" fmla="*/ 735519 h 4145018"/>
              <a:gd name="connsiteX3" fmla="*/ 4986569 w 4986569"/>
              <a:gd name="connsiteY3" fmla="*/ 2118754 h 4145018"/>
              <a:gd name="connsiteX4" fmla="*/ 4736945 w 4986569"/>
              <a:gd name="connsiteY4" fmla="*/ 3594737 h 4145018"/>
              <a:gd name="connsiteX5" fmla="*/ 3575630 w 4986569"/>
              <a:gd name="connsiteY5" fmla="*/ 4131303 h 4145018"/>
              <a:gd name="connsiteX6" fmla="*/ 977861 w 4986569"/>
              <a:gd name="connsiteY6" fmla="*/ 3911529 h 4145018"/>
              <a:gd name="connsiteX7" fmla="*/ 73039 w 4986569"/>
              <a:gd name="connsiteY7" fmla="*/ 3313039 h 4145018"/>
              <a:gd name="connsiteX8" fmla="*/ 159642 w 4986569"/>
              <a:gd name="connsiteY8" fmla="*/ 1290513 h 4145018"/>
              <a:gd name="connsiteX9" fmla="*/ 986959 w 4986569"/>
              <a:gd name="connsiteY9" fmla="*/ 590018 h 4145018"/>
              <a:gd name="connsiteX10" fmla="*/ 1004891 w 4986569"/>
              <a:gd name="connsiteY10" fmla="*/ 0 h 4145018"/>
              <a:gd name="connsiteX0" fmla="*/ 1004891 w 4857980"/>
              <a:gd name="connsiteY0" fmla="*/ 0 h 4145018"/>
              <a:gd name="connsiteX1" fmla="*/ 1616609 w 4857980"/>
              <a:gd name="connsiteY1" fmla="*/ 571743 h 4145018"/>
              <a:gd name="connsiteX2" fmla="*/ 4469426 w 4857980"/>
              <a:gd name="connsiteY2" fmla="*/ 735519 h 4145018"/>
              <a:gd name="connsiteX3" fmla="*/ 4736945 w 4857980"/>
              <a:gd name="connsiteY3" fmla="*/ 3594737 h 4145018"/>
              <a:gd name="connsiteX4" fmla="*/ 3575630 w 4857980"/>
              <a:gd name="connsiteY4" fmla="*/ 4131303 h 4145018"/>
              <a:gd name="connsiteX5" fmla="*/ 977861 w 4857980"/>
              <a:gd name="connsiteY5" fmla="*/ 3911529 h 4145018"/>
              <a:gd name="connsiteX6" fmla="*/ 73039 w 4857980"/>
              <a:gd name="connsiteY6" fmla="*/ 3313039 h 4145018"/>
              <a:gd name="connsiteX7" fmla="*/ 159642 w 4857980"/>
              <a:gd name="connsiteY7" fmla="*/ 1290513 h 4145018"/>
              <a:gd name="connsiteX8" fmla="*/ 986959 w 4857980"/>
              <a:gd name="connsiteY8" fmla="*/ 590018 h 4145018"/>
              <a:gd name="connsiteX9" fmla="*/ 1004891 w 4857980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775276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907797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38286"/>
              <a:gd name="connsiteY0" fmla="*/ 0 h 4156705"/>
              <a:gd name="connsiteX1" fmla="*/ 1616609 w 4938286"/>
              <a:gd name="connsiteY1" fmla="*/ 571743 h 4156705"/>
              <a:gd name="connsiteX2" fmla="*/ 4641704 w 4938286"/>
              <a:gd name="connsiteY2" fmla="*/ 907797 h 4156705"/>
              <a:gd name="connsiteX3" fmla="*/ 4723693 w 4938286"/>
              <a:gd name="connsiteY3" fmla="*/ 3409206 h 4156705"/>
              <a:gd name="connsiteX4" fmla="*/ 3575630 w 4938286"/>
              <a:gd name="connsiteY4" fmla="*/ 4131303 h 4156705"/>
              <a:gd name="connsiteX5" fmla="*/ 977861 w 4938286"/>
              <a:gd name="connsiteY5" fmla="*/ 3911529 h 4156705"/>
              <a:gd name="connsiteX6" fmla="*/ 73039 w 4938286"/>
              <a:gd name="connsiteY6" fmla="*/ 3313039 h 4156705"/>
              <a:gd name="connsiteX7" fmla="*/ 159642 w 4938286"/>
              <a:gd name="connsiteY7" fmla="*/ 1290513 h 4156705"/>
              <a:gd name="connsiteX8" fmla="*/ 986959 w 4938286"/>
              <a:gd name="connsiteY8" fmla="*/ 590018 h 4156705"/>
              <a:gd name="connsiteX9" fmla="*/ 1004891 w 493828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907797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881293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38200"/>
              <a:gd name="connsiteY0" fmla="*/ 0 h 4156705"/>
              <a:gd name="connsiteX1" fmla="*/ 1616609 w 4938200"/>
              <a:gd name="connsiteY1" fmla="*/ 571743 h 4156705"/>
              <a:gd name="connsiteX2" fmla="*/ 4641704 w 4938200"/>
              <a:gd name="connsiteY2" fmla="*/ 881293 h 4156705"/>
              <a:gd name="connsiteX3" fmla="*/ 4723693 w 4938200"/>
              <a:gd name="connsiteY3" fmla="*/ 3409206 h 4156705"/>
              <a:gd name="connsiteX4" fmla="*/ 3575630 w 4938200"/>
              <a:gd name="connsiteY4" fmla="*/ 4131303 h 4156705"/>
              <a:gd name="connsiteX5" fmla="*/ 977861 w 4938200"/>
              <a:gd name="connsiteY5" fmla="*/ 3911529 h 4156705"/>
              <a:gd name="connsiteX6" fmla="*/ 73039 w 4938200"/>
              <a:gd name="connsiteY6" fmla="*/ 3313039 h 4156705"/>
              <a:gd name="connsiteX7" fmla="*/ 159642 w 4938200"/>
              <a:gd name="connsiteY7" fmla="*/ 1290513 h 4156705"/>
              <a:gd name="connsiteX8" fmla="*/ 986959 w 4938200"/>
              <a:gd name="connsiteY8" fmla="*/ 590018 h 4156705"/>
              <a:gd name="connsiteX9" fmla="*/ 1004891 w 4938200"/>
              <a:gd name="connsiteY9" fmla="*/ 0 h 4156705"/>
              <a:gd name="connsiteX0" fmla="*/ 1004891 w 4931243"/>
              <a:gd name="connsiteY0" fmla="*/ 0 h 4156705"/>
              <a:gd name="connsiteX1" fmla="*/ 1616609 w 4931243"/>
              <a:gd name="connsiteY1" fmla="*/ 571743 h 4156705"/>
              <a:gd name="connsiteX2" fmla="*/ 4628452 w 4931243"/>
              <a:gd name="connsiteY2" fmla="*/ 934302 h 4156705"/>
              <a:gd name="connsiteX3" fmla="*/ 4723693 w 4931243"/>
              <a:gd name="connsiteY3" fmla="*/ 3409206 h 4156705"/>
              <a:gd name="connsiteX4" fmla="*/ 3575630 w 4931243"/>
              <a:gd name="connsiteY4" fmla="*/ 4131303 h 4156705"/>
              <a:gd name="connsiteX5" fmla="*/ 977861 w 4931243"/>
              <a:gd name="connsiteY5" fmla="*/ 3911529 h 4156705"/>
              <a:gd name="connsiteX6" fmla="*/ 73039 w 4931243"/>
              <a:gd name="connsiteY6" fmla="*/ 3313039 h 4156705"/>
              <a:gd name="connsiteX7" fmla="*/ 159642 w 4931243"/>
              <a:gd name="connsiteY7" fmla="*/ 1290513 h 4156705"/>
              <a:gd name="connsiteX8" fmla="*/ 986959 w 4931243"/>
              <a:gd name="connsiteY8" fmla="*/ 590018 h 4156705"/>
              <a:gd name="connsiteX9" fmla="*/ 1004891 w 4931243"/>
              <a:gd name="connsiteY9" fmla="*/ 0 h 4156705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10726 w 4937078"/>
              <a:gd name="connsiteY0" fmla="*/ 0 h 4175448"/>
              <a:gd name="connsiteX1" fmla="*/ 1622444 w 4937078"/>
              <a:gd name="connsiteY1" fmla="*/ 571743 h 4175448"/>
              <a:gd name="connsiteX2" fmla="*/ 4634287 w 4937078"/>
              <a:gd name="connsiteY2" fmla="*/ 934302 h 4175448"/>
              <a:gd name="connsiteX3" fmla="*/ 4729528 w 4937078"/>
              <a:gd name="connsiteY3" fmla="*/ 3409206 h 4175448"/>
              <a:gd name="connsiteX4" fmla="*/ 3581465 w 4937078"/>
              <a:gd name="connsiteY4" fmla="*/ 4131303 h 4175448"/>
              <a:gd name="connsiteX5" fmla="*/ 864426 w 4937078"/>
              <a:gd name="connsiteY5" fmla="*/ 3991042 h 4175448"/>
              <a:gd name="connsiteX6" fmla="*/ 78874 w 4937078"/>
              <a:gd name="connsiteY6" fmla="*/ 3313039 h 4175448"/>
              <a:gd name="connsiteX7" fmla="*/ 165477 w 4937078"/>
              <a:gd name="connsiteY7" fmla="*/ 1290513 h 4175448"/>
              <a:gd name="connsiteX8" fmla="*/ 992794 w 4937078"/>
              <a:gd name="connsiteY8" fmla="*/ 590018 h 4175448"/>
              <a:gd name="connsiteX9" fmla="*/ 1010726 w 4937078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65242"/>
              <a:gd name="connsiteX1" fmla="*/ 1646266 w 4958820"/>
              <a:gd name="connsiteY1" fmla="*/ 574434 h 4165242"/>
              <a:gd name="connsiteX2" fmla="*/ 4631860 w 4958820"/>
              <a:gd name="connsiteY2" fmla="*/ 934302 h 4165242"/>
              <a:gd name="connsiteX3" fmla="*/ 4727101 w 4958820"/>
              <a:gd name="connsiteY3" fmla="*/ 3409206 h 4165242"/>
              <a:gd name="connsiteX4" fmla="*/ 3579038 w 4958820"/>
              <a:gd name="connsiteY4" fmla="*/ 4131303 h 4165242"/>
              <a:gd name="connsiteX5" fmla="*/ 964723 w 4958820"/>
              <a:gd name="connsiteY5" fmla="*/ 3953024 h 4165242"/>
              <a:gd name="connsiteX6" fmla="*/ 76447 w 4958820"/>
              <a:gd name="connsiteY6" fmla="*/ 3313039 h 4165242"/>
              <a:gd name="connsiteX7" fmla="*/ 163050 w 4958820"/>
              <a:gd name="connsiteY7" fmla="*/ 1290513 h 4165242"/>
              <a:gd name="connsiteX8" fmla="*/ 990367 w 4958820"/>
              <a:gd name="connsiteY8" fmla="*/ 590018 h 4165242"/>
              <a:gd name="connsiteX9" fmla="*/ 1008299 w 4958820"/>
              <a:gd name="connsiteY9" fmla="*/ 0 h 4165242"/>
              <a:gd name="connsiteX0" fmla="*/ 879400 w 4829921"/>
              <a:gd name="connsiteY0" fmla="*/ 0 h 4165244"/>
              <a:gd name="connsiteX1" fmla="*/ 1517367 w 4829921"/>
              <a:gd name="connsiteY1" fmla="*/ 574434 h 4165244"/>
              <a:gd name="connsiteX2" fmla="*/ 4502961 w 4829921"/>
              <a:gd name="connsiteY2" fmla="*/ 934302 h 4165244"/>
              <a:gd name="connsiteX3" fmla="*/ 4598202 w 4829921"/>
              <a:gd name="connsiteY3" fmla="*/ 3409206 h 4165244"/>
              <a:gd name="connsiteX4" fmla="*/ 3450139 w 4829921"/>
              <a:gd name="connsiteY4" fmla="*/ 4131303 h 4165244"/>
              <a:gd name="connsiteX5" fmla="*/ 835824 w 4829921"/>
              <a:gd name="connsiteY5" fmla="*/ 3953024 h 4165244"/>
              <a:gd name="connsiteX6" fmla="*/ 388743 w 4829921"/>
              <a:gd name="connsiteY6" fmla="*/ 3217428 h 4165244"/>
              <a:gd name="connsiteX7" fmla="*/ 34151 w 4829921"/>
              <a:gd name="connsiteY7" fmla="*/ 1290513 h 4165244"/>
              <a:gd name="connsiteX8" fmla="*/ 861468 w 4829921"/>
              <a:gd name="connsiteY8" fmla="*/ 590018 h 4165244"/>
              <a:gd name="connsiteX9" fmla="*/ 879400 w 4829921"/>
              <a:gd name="connsiteY9" fmla="*/ 0 h 4165244"/>
              <a:gd name="connsiteX0" fmla="*/ 879400 w 4829921"/>
              <a:gd name="connsiteY0" fmla="*/ 0 h 4138288"/>
              <a:gd name="connsiteX1" fmla="*/ 1517367 w 4829921"/>
              <a:gd name="connsiteY1" fmla="*/ 574434 h 4138288"/>
              <a:gd name="connsiteX2" fmla="*/ 4502961 w 4829921"/>
              <a:gd name="connsiteY2" fmla="*/ 934302 h 4138288"/>
              <a:gd name="connsiteX3" fmla="*/ 4598202 w 4829921"/>
              <a:gd name="connsiteY3" fmla="*/ 3409206 h 4138288"/>
              <a:gd name="connsiteX4" fmla="*/ 3450139 w 4829921"/>
              <a:gd name="connsiteY4" fmla="*/ 4131303 h 4138288"/>
              <a:gd name="connsiteX5" fmla="*/ 982153 w 4829921"/>
              <a:gd name="connsiteY5" fmla="*/ 3738143 h 4138288"/>
              <a:gd name="connsiteX6" fmla="*/ 388743 w 4829921"/>
              <a:gd name="connsiteY6" fmla="*/ 3217428 h 4138288"/>
              <a:gd name="connsiteX7" fmla="*/ 34151 w 4829921"/>
              <a:gd name="connsiteY7" fmla="*/ 1290513 h 4138288"/>
              <a:gd name="connsiteX8" fmla="*/ 861468 w 4829921"/>
              <a:gd name="connsiteY8" fmla="*/ 590018 h 4138288"/>
              <a:gd name="connsiteX9" fmla="*/ 879400 w 4829921"/>
              <a:gd name="connsiteY9" fmla="*/ 0 h 4138288"/>
              <a:gd name="connsiteX0" fmla="*/ 797965 w 4748486"/>
              <a:gd name="connsiteY0" fmla="*/ 0 h 4138290"/>
              <a:gd name="connsiteX1" fmla="*/ 1435932 w 4748486"/>
              <a:gd name="connsiteY1" fmla="*/ 574434 h 4138290"/>
              <a:gd name="connsiteX2" fmla="*/ 4421526 w 4748486"/>
              <a:gd name="connsiteY2" fmla="*/ 934302 h 4138290"/>
              <a:gd name="connsiteX3" fmla="*/ 4516767 w 4748486"/>
              <a:gd name="connsiteY3" fmla="*/ 3409206 h 4138290"/>
              <a:gd name="connsiteX4" fmla="*/ 3368704 w 4748486"/>
              <a:gd name="connsiteY4" fmla="*/ 4131303 h 4138290"/>
              <a:gd name="connsiteX5" fmla="*/ 900718 w 4748486"/>
              <a:gd name="connsiteY5" fmla="*/ 3738143 h 4138290"/>
              <a:gd name="connsiteX6" fmla="*/ 307308 w 4748486"/>
              <a:gd name="connsiteY6" fmla="*/ 3217428 h 4138290"/>
              <a:gd name="connsiteX7" fmla="*/ 42133 w 4748486"/>
              <a:gd name="connsiteY7" fmla="*/ 1485818 h 4138290"/>
              <a:gd name="connsiteX8" fmla="*/ 780033 w 4748486"/>
              <a:gd name="connsiteY8" fmla="*/ 590018 h 4138290"/>
              <a:gd name="connsiteX9" fmla="*/ 797965 w 4748486"/>
              <a:gd name="connsiteY9" fmla="*/ 0 h 4138290"/>
              <a:gd name="connsiteX0" fmla="*/ 816235 w 4766756"/>
              <a:gd name="connsiteY0" fmla="*/ 0 h 4138288"/>
              <a:gd name="connsiteX1" fmla="*/ 1454202 w 4766756"/>
              <a:gd name="connsiteY1" fmla="*/ 574434 h 4138288"/>
              <a:gd name="connsiteX2" fmla="*/ 4439796 w 4766756"/>
              <a:gd name="connsiteY2" fmla="*/ 934302 h 4138288"/>
              <a:gd name="connsiteX3" fmla="*/ 4535037 w 4766756"/>
              <a:gd name="connsiteY3" fmla="*/ 3409206 h 4138288"/>
              <a:gd name="connsiteX4" fmla="*/ 3386974 w 4766756"/>
              <a:gd name="connsiteY4" fmla="*/ 4131303 h 4138288"/>
              <a:gd name="connsiteX5" fmla="*/ 918988 w 4766756"/>
              <a:gd name="connsiteY5" fmla="*/ 3738143 h 4138288"/>
              <a:gd name="connsiteX6" fmla="*/ 205861 w 4766756"/>
              <a:gd name="connsiteY6" fmla="*/ 2965662 h 4138288"/>
              <a:gd name="connsiteX7" fmla="*/ 60403 w 4766756"/>
              <a:gd name="connsiteY7" fmla="*/ 1485818 h 4138288"/>
              <a:gd name="connsiteX8" fmla="*/ 798303 w 4766756"/>
              <a:gd name="connsiteY8" fmla="*/ 590018 h 4138288"/>
              <a:gd name="connsiteX9" fmla="*/ 816235 w 4766756"/>
              <a:gd name="connsiteY9" fmla="*/ 0 h 4138288"/>
              <a:gd name="connsiteX0" fmla="*/ 816235 w 4622539"/>
              <a:gd name="connsiteY0" fmla="*/ 0 h 4138290"/>
              <a:gd name="connsiteX1" fmla="*/ 1454202 w 4622539"/>
              <a:gd name="connsiteY1" fmla="*/ 574434 h 4138290"/>
              <a:gd name="connsiteX2" fmla="*/ 4015228 w 4622539"/>
              <a:gd name="connsiteY2" fmla="*/ 1032218 h 4138290"/>
              <a:gd name="connsiteX3" fmla="*/ 4535037 w 4622539"/>
              <a:gd name="connsiteY3" fmla="*/ 3409206 h 4138290"/>
              <a:gd name="connsiteX4" fmla="*/ 3386974 w 4622539"/>
              <a:gd name="connsiteY4" fmla="*/ 4131303 h 4138290"/>
              <a:gd name="connsiteX5" fmla="*/ 918988 w 4622539"/>
              <a:gd name="connsiteY5" fmla="*/ 3738143 h 4138290"/>
              <a:gd name="connsiteX6" fmla="*/ 205861 w 4622539"/>
              <a:gd name="connsiteY6" fmla="*/ 2965662 h 4138290"/>
              <a:gd name="connsiteX7" fmla="*/ 60403 w 4622539"/>
              <a:gd name="connsiteY7" fmla="*/ 1485818 h 4138290"/>
              <a:gd name="connsiteX8" fmla="*/ 798303 w 4622539"/>
              <a:gd name="connsiteY8" fmla="*/ 590018 h 4138290"/>
              <a:gd name="connsiteX9" fmla="*/ 816235 w 4622539"/>
              <a:gd name="connsiteY9" fmla="*/ 0 h 4138290"/>
              <a:gd name="connsiteX0" fmla="*/ 816235 w 4622539"/>
              <a:gd name="connsiteY0" fmla="*/ 0 h 4132081"/>
              <a:gd name="connsiteX1" fmla="*/ 1454202 w 4622539"/>
              <a:gd name="connsiteY1" fmla="*/ 574434 h 4132081"/>
              <a:gd name="connsiteX2" fmla="*/ 4015228 w 4622539"/>
              <a:gd name="connsiteY2" fmla="*/ 1032218 h 4132081"/>
              <a:gd name="connsiteX3" fmla="*/ 4535037 w 4622539"/>
              <a:gd name="connsiteY3" fmla="*/ 3409206 h 4132081"/>
              <a:gd name="connsiteX4" fmla="*/ 3152706 w 4622539"/>
              <a:gd name="connsiteY4" fmla="*/ 4124957 h 4132081"/>
              <a:gd name="connsiteX5" fmla="*/ 918988 w 4622539"/>
              <a:gd name="connsiteY5" fmla="*/ 3738143 h 4132081"/>
              <a:gd name="connsiteX6" fmla="*/ 205861 w 4622539"/>
              <a:gd name="connsiteY6" fmla="*/ 2965662 h 4132081"/>
              <a:gd name="connsiteX7" fmla="*/ 60403 w 4622539"/>
              <a:gd name="connsiteY7" fmla="*/ 1485818 h 4132081"/>
              <a:gd name="connsiteX8" fmla="*/ 798303 w 4622539"/>
              <a:gd name="connsiteY8" fmla="*/ 590018 h 4132081"/>
              <a:gd name="connsiteX9" fmla="*/ 816235 w 4622539"/>
              <a:gd name="connsiteY9" fmla="*/ 0 h 4132081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798303 w 4372994"/>
              <a:gd name="connsiteY8" fmla="*/ 59001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0336 w 4367095"/>
              <a:gd name="connsiteY0" fmla="*/ 0 h 4138222"/>
              <a:gd name="connsiteX1" fmla="*/ 1448303 w 4367095"/>
              <a:gd name="connsiteY1" fmla="*/ 574434 h 4138222"/>
              <a:gd name="connsiteX2" fmla="*/ 4009329 w 4367095"/>
              <a:gd name="connsiteY2" fmla="*/ 1032218 h 4138222"/>
              <a:gd name="connsiteX3" fmla="*/ 4202495 w 4367095"/>
              <a:gd name="connsiteY3" fmla="*/ 3259401 h 4138222"/>
              <a:gd name="connsiteX4" fmla="*/ 3146807 w 4367095"/>
              <a:gd name="connsiteY4" fmla="*/ 4124957 h 4138222"/>
              <a:gd name="connsiteX5" fmla="*/ 913089 w 4367095"/>
              <a:gd name="connsiteY5" fmla="*/ 3738143 h 4138222"/>
              <a:gd name="connsiteX6" fmla="*/ 199962 w 4367095"/>
              <a:gd name="connsiteY6" fmla="*/ 2965662 h 4138222"/>
              <a:gd name="connsiteX7" fmla="*/ 54504 w 4367095"/>
              <a:gd name="connsiteY7" fmla="*/ 1485818 h 4138222"/>
              <a:gd name="connsiteX8" fmla="*/ 892266 w 4367095"/>
              <a:gd name="connsiteY8" fmla="*/ 606258 h 4138222"/>
              <a:gd name="connsiteX9" fmla="*/ 810336 w 4367095"/>
              <a:gd name="connsiteY9" fmla="*/ 0 h 4138222"/>
              <a:gd name="connsiteX0" fmla="*/ 814639 w 4371398"/>
              <a:gd name="connsiteY0" fmla="*/ 0 h 4138224"/>
              <a:gd name="connsiteX1" fmla="*/ 1452606 w 4371398"/>
              <a:gd name="connsiteY1" fmla="*/ 574434 h 4138224"/>
              <a:gd name="connsiteX2" fmla="*/ 4013632 w 4371398"/>
              <a:gd name="connsiteY2" fmla="*/ 1032218 h 4138224"/>
              <a:gd name="connsiteX3" fmla="*/ 4206798 w 4371398"/>
              <a:gd name="connsiteY3" fmla="*/ 3259401 h 4138224"/>
              <a:gd name="connsiteX4" fmla="*/ 3151110 w 4371398"/>
              <a:gd name="connsiteY4" fmla="*/ 4124957 h 4138224"/>
              <a:gd name="connsiteX5" fmla="*/ 917392 w 4371398"/>
              <a:gd name="connsiteY5" fmla="*/ 3738143 h 4138224"/>
              <a:gd name="connsiteX6" fmla="*/ 184820 w 4371398"/>
              <a:gd name="connsiteY6" fmla="*/ 2971263 h 4138224"/>
              <a:gd name="connsiteX7" fmla="*/ 58807 w 4371398"/>
              <a:gd name="connsiteY7" fmla="*/ 1485818 h 4138224"/>
              <a:gd name="connsiteX8" fmla="*/ 896569 w 4371398"/>
              <a:gd name="connsiteY8" fmla="*/ 606258 h 4138224"/>
              <a:gd name="connsiteX9" fmla="*/ 814639 w 4371398"/>
              <a:gd name="connsiteY9" fmla="*/ 0 h 4138224"/>
              <a:gd name="connsiteX0" fmla="*/ 824982 w 4381741"/>
              <a:gd name="connsiteY0" fmla="*/ 0 h 4138222"/>
              <a:gd name="connsiteX1" fmla="*/ 1462949 w 4381741"/>
              <a:gd name="connsiteY1" fmla="*/ 574434 h 4138222"/>
              <a:gd name="connsiteX2" fmla="*/ 4023975 w 4381741"/>
              <a:gd name="connsiteY2" fmla="*/ 1032218 h 4138222"/>
              <a:gd name="connsiteX3" fmla="*/ 4217141 w 4381741"/>
              <a:gd name="connsiteY3" fmla="*/ 3259401 h 4138222"/>
              <a:gd name="connsiteX4" fmla="*/ 3161453 w 4381741"/>
              <a:gd name="connsiteY4" fmla="*/ 4124957 h 4138222"/>
              <a:gd name="connsiteX5" fmla="*/ 927735 w 4381741"/>
              <a:gd name="connsiteY5" fmla="*/ 3738143 h 4138222"/>
              <a:gd name="connsiteX6" fmla="*/ 195163 w 4381741"/>
              <a:gd name="connsiteY6" fmla="*/ 2971263 h 4138222"/>
              <a:gd name="connsiteX7" fmla="*/ 69150 w 4381741"/>
              <a:gd name="connsiteY7" fmla="*/ 1485818 h 4138222"/>
              <a:gd name="connsiteX8" fmla="*/ 906912 w 4381741"/>
              <a:gd name="connsiteY8" fmla="*/ 606258 h 4138222"/>
              <a:gd name="connsiteX9" fmla="*/ 824982 w 4381741"/>
              <a:gd name="connsiteY9" fmla="*/ 0 h 4138222"/>
              <a:gd name="connsiteX0" fmla="*/ 824982 w 4385632"/>
              <a:gd name="connsiteY0" fmla="*/ 0 h 4138224"/>
              <a:gd name="connsiteX1" fmla="*/ 1462949 w 4385632"/>
              <a:gd name="connsiteY1" fmla="*/ 574434 h 4138224"/>
              <a:gd name="connsiteX2" fmla="*/ 4023975 w 4385632"/>
              <a:gd name="connsiteY2" fmla="*/ 1032218 h 4138224"/>
              <a:gd name="connsiteX3" fmla="*/ 4217141 w 4385632"/>
              <a:gd name="connsiteY3" fmla="*/ 3259401 h 4138224"/>
              <a:gd name="connsiteX4" fmla="*/ 3161453 w 4385632"/>
              <a:gd name="connsiteY4" fmla="*/ 4124957 h 4138224"/>
              <a:gd name="connsiteX5" fmla="*/ 927735 w 4385632"/>
              <a:gd name="connsiteY5" fmla="*/ 3738143 h 4138224"/>
              <a:gd name="connsiteX6" fmla="*/ 195163 w 4385632"/>
              <a:gd name="connsiteY6" fmla="*/ 2971263 h 4138224"/>
              <a:gd name="connsiteX7" fmla="*/ 69150 w 4385632"/>
              <a:gd name="connsiteY7" fmla="*/ 1485818 h 4138224"/>
              <a:gd name="connsiteX8" fmla="*/ 906912 w 4385632"/>
              <a:gd name="connsiteY8" fmla="*/ 606258 h 4138224"/>
              <a:gd name="connsiteX9" fmla="*/ 824982 w 4385632"/>
              <a:gd name="connsiteY9" fmla="*/ 0 h 4138224"/>
              <a:gd name="connsiteX0" fmla="*/ 832223 w 4392873"/>
              <a:gd name="connsiteY0" fmla="*/ 0 h 4138222"/>
              <a:gd name="connsiteX1" fmla="*/ 1470190 w 4392873"/>
              <a:gd name="connsiteY1" fmla="*/ 574434 h 4138222"/>
              <a:gd name="connsiteX2" fmla="*/ 4031216 w 4392873"/>
              <a:gd name="connsiteY2" fmla="*/ 1032218 h 4138222"/>
              <a:gd name="connsiteX3" fmla="*/ 4224382 w 4392873"/>
              <a:gd name="connsiteY3" fmla="*/ 3259401 h 4138222"/>
              <a:gd name="connsiteX4" fmla="*/ 3168694 w 4392873"/>
              <a:gd name="connsiteY4" fmla="*/ 4124957 h 4138222"/>
              <a:gd name="connsiteX5" fmla="*/ 934976 w 4392873"/>
              <a:gd name="connsiteY5" fmla="*/ 3738143 h 4138222"/>
              <a:gd name="connsiteX6" fmla="*/ 179579 w 4392873"/>
              <a:gd name="connsiteY6" fmla="*/ 3046439 h 4138222"/>
              <a:gd name="connsiteX7" fmla="*/ 76391 w 4392873"/>
              <a:gd name="connsiteY7" fmla="*/ 1485818 h 4138222"/>
              <a:gd name="connsiteX8" fmla="*/ 914153 w 4392873"/>
              <a:gd name="connsiteY8" fmla="*/ 606258 h 4138222"/>
              <a:gd name="connsiteX9" fmla="*/ 832223 w 4392873"/>
              <a:gd name="connsiteY9" fmla="*/ 0 h 4138222"/>
              <a:gd name="connsiteX0" fmla="*/ 823971 w 4384621"/>
              <a:gd name="connsiteY0" fmla="*/ 0 h 4138224"/>
              <a:gd name="connsiteX1" fmla="*/ 1461938 w 4384621"/>
              <a:gd name="connsiteY1" fmla="*/ 574434 h 4138224"/>
              <a:gd name="connsiteX2" fmla="*/ 4022964 w 4384621"/>
              <a:gd name="connsiteY2" fmla="*/ 1032218 h 4138224"/>
              <a:gd name="connsiteX3" fmla="*/ 4216130 w 4384621"/>
              <a:gd name="connsiteY3" fmla="*/ 3259401 h 4138224"/>
              <a:gd name="connsiteX4" fmla="*/ 3160442 w 4384621"/>
              <a:gd name="connsiteY4" fmla="*/ 4124957 h 4138224"/>
              <a:gd name="connsiteX5" fmla="*/ 926724 w 4384621"/>
              <a:gd name="connsiteY5" fmla="*/ 3738143 h 4138224"/>
              <a:gd name="connsiteX6" fmla="*/ 171327 w 4384621"/>
              <a:gd name="connsiteY6" fmla="*/ 3046439 h 4138224"/>
              <a:gd name="connsiteX7" fmla="*/ 68139 w 4384621"/>
              <a:gd name="connsiteY7" fmla="*/ 1485818 h 4138224"/>
              <a:gd name="connsiteX8" fmla="*/ 905901 w 4384621"/>
              <a:gd name="connsiteY8" fmla="*/ 606258 h 4138224"/>
              <a:gd name="connsiteX9" fmla="*/ 823971 w 4384621"/>
              <a:gd name="connsiteY9" fmla="*/ 0 h 4138224"/>
              <a:gd name="connsiteX0" fmla="*/ 806189 w 4366839"/>
              <a:gd name="connsiteY0" fmla="*/ 0 h 4138222"/>
              <a:gd name="connsiteX1" fmla="*/ 1444156 w 4366839"/>
              <a:gd name="connsiteY1" fmla="*/ 574434 h 4138222"/>
              <a:gd name="connsiteX2" fmla="*/ 4005182 w 4366839"/>
              <a:gd name="connsiteY2" fmla="*/ 1032218 h 4138222"/>
              <a:gd name="connsiteX3" fmla="*/ 4198348 w 4366839"/>
              <a:gd name="connsiteY3" fmla="*/ 3259401 h 4138222"/>
              <a:gd name="connsiteX4" fmla="*/ 3142660 w 4366839"/>
              <a:gd name="connsiteY4" fmla="*/ 4124957 h 4138222"/>
              <a:gd name="connsiteX5" fmla="*/ 908942 w 4366839"/>
              <a:gd name="connsiteY5" fmla="*/ 3738143 h 4138222"/>
              <a:gd name="connsiteX6" fmla="*/ 153545 w 4366839"/>
              <a:gd name="connsiteY6" fmla="*/ 3046439 h 4138222"/>
              <a:gd name="connsiteX7" fmla="*/ 50357 w 4366839"/>
              <a:gd name="connsiteY7" fmla="*/ 1485818 h 4138222"/>
              <a:gd name="connsiteX8" fmla="*/ 888119 w 4366839"/>
              <a:gd name="connsiteY8" fmla="*/ 606258 h 4138222"/>
              <a:gd name="connsiteX9" fmla="*/ 806189 w 4366839"/>
              <a:gd name="connsiteY9" fmla="*/ 0 h 4138222"/>
              <a:gd name="connsiteX0" fmla="*/ 806189 w 4366839"/>
              <a:gd name="connsiteY0" fmla="*/ 0 h 4138224"/>
              <a:gd name="connsiteX1" fmla="*/ 1444156 w 4366839"/>
              <a:gd name="connsiteY1" fmla="*/ 574434 h 4138224"/>
              <a:gd name="connsiteX2" fmla="*/ 4005182 w 4366839"/>
              <a:gd name="connsiteY2" fmla="*/ 1032218 h 4138224"/>
              <a:gd name="connsiteX3" fmla="*/ 4198348 w 4366839"/>
              <a:gd name="connsiteY3" fmla="*/ 3259401 h 4138224"/>
              <a:gd name="connsiteX4" fmla="*/ 3142660 w 4366839"/>
              <a:gd name="connsiteY4" fmla="*/ 4124957 h 4138224"/>
              <a:gd name="connsiteX5" fmla="*/ 908942 w 4366839"/>
              <a:gd name="connsiteY5" fmla="*/ 3738143 h 4138224"/>
              <a:gd name="connsiteX6" fmla="*/ 153545 w 4366839"/>
              <a:gd name="connsiteY6" fmla="*/ 3046439 h 4138224"/>
              <a:gd name="connsiteX7" fmla="*/ 50357 w 4366839"/>
              <a:gd name="connsiteY7" fmla="*/ 1485818 h 4138224"/>
              <a:gd name="connsiteX8" fmla="*/ 888119 w 4366839"/>
              <a:gd name="connsiteY8" fmla="*/ 606258 h 4138224"/>
              <a:gd name="connsiteX9" fmla="*/ 806189 w 4366839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104082 w 4317376"/>
              <a:gd name="connsiteY6" fmla="*/ 3046439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224"/>
              <a:gd name="connsiteX1" fmla="*/ 1394693 w 4317376"/>
              <a:gd name="connsiteY1" fmla="*/ 574434 h 4138224"/>
              <a:gd name="connsiteX2" fmla="*/ 3955719 w 4317376"/>
              <a:gd name="connsiteY2" fmla="*/ 1032218 h 4138224"/>
              <a:gd name="connsiteX3" fmla="*/ 4148885 w 4317376"/>
              <a:gd name="connsiteY3" fmla="*/ 3259401 h 4138224"/>
              <a:gd name="connsiteX4" fmla="*/ 3093197 w 4317376"/>
              <a:gd name="connsiteY4" fmla="*/ 4124957 h 4138224"/>
              <a:gd name="connsiteX5" fmla="*/ 859479 w 4317376"/>
              <a:gd name="connsiteY5" fmla="*/ 3738143 h 4138224"/>
              <a:gd name="connsiteX6" fmla="*/ 219159 w 4317376"/>
              <a:gd name="connsiteY6" fmla="*/ 3144044 h 4138224"/>
              <a:gd name="connsiteX7" fmla="*/ 894 w 4317376"/>
              <a:gd name="connsiteY7" fmla="*/ 1485818 h 4138224"/>
              <a:gd name="connsiteX8" fmla="*/ 838656 w 4317376"/>
              <a:gd name="connsiteY8" fmla="*/ 606258 h 4138224"/>
              <a:gd name="connsiteX9" fmla="*/ 756726 w 4317376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232580 w 4317376"/>
              <a:gd name="connsiteY6" fmla="*/ 3163758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706 w 4324356"/>
              <a:gd name="connsiteY0" fmla="*/ 0 h 4138731"/>
              <a:gd name="connsiteX1" fmla="*/ 1401673 w 4324356"/>
              <a:gd name="connsiteY1" fmla="*/ 574434 h 4138731"/>
              <a:gd name="connsiteX2" fmla="*/ 3962699 w 4324356"/>
              <a:gd name="connsiteY2" fmla="*/ 1032218 h 4138731"/>
              <a:gd name="connsiteX3" fmla="*/ 4155865 w 4324356"/>
              <a:gd name="connsiteY3" fmla="*/ 3259401 h 4138731"/>
              <a:gd name="connsiteX4" fmla="*/ 3100177 w 4324356"/>
              <a:gd name="connsiteY4" fmla="*/ 4124957 h 4138731"/>
              <a:gd name="connsiteX5" fmla="*/ 904502 w 4324356"/>
              <a:gd name="connsiteY5" fmla="*/ 3744330 h 4138731"/>
              <a:gd name="connsiteX6" fmla="*/ 239560 w 4324356"/>
              <a:gd name="connsiteY6" fmla="*/ 3163758 h 4138731"/>
              <a:gd name="connsiteX7" fmla="*/ 1004 w 4324356"/>
              <a:gd name="connsiteY7" fmla="*/ 1528534 h 4138731"/>
              <a:gd name="connsiteX8" fmla="*/ 845636 w 4324356"/>
              <a:gd name="connsiteY8" fmla="*/ 606258 h 4138731"/>
              <a:gd name="connsiteX9" fmla="*/ 763706 w 4324356"/>
              <a:gd name="connsiteY9" fmla="*/ 0 h 4138731"/>
              <a:gd name="connsiteX0" fmla="*/ 763710 w 4324360"/>
              <a:gd name="connsiteY0" fmla="*/ 0 h 4138731"/>
              <a:gd name="connsiteX1" fmla="*/ 1401677 w 4324360"/>
              <a:gd name="connsiteY1" fmla="*/ 574434 h 4138731"/>
              <a:gd name="connsiteX2" fmla="*/ 3962703 w 4324360"/>
              <a:gd name="connsiteY2" fmla="*/ 1032218 h 4138731"/>
              <a:gd name="connsiteX3" fmla="*/ 4155869 w 4324360"/>
              <a:gd name="connsiteY3" fmla="*/ 3259401 h 4138731"/>
              <a:gd name="connsiteX4" fmla="*/ 3100181 w 4324360"/>
              <a:gd name="connsiteY4" fmla="*/ 4124957 h 4138731"/>
              <a:gd name="connsiteX5" fmla="*/ 904506 w 4324360"/>
              <a:gd name="connsiteY5" fmla="*/ 3744330 h 4138731"/>
              <a:gd name="connsiteX6" fmla="*/ 239564 w 4324360"/>
              <a:gd name="connsiteY6" fmla="*/ 3163758 h 4138731"/>
              <a:gd name="connsiteX7" fmla="*/ 1008 w 4324360"/>
              <a:gd name="connsiteY7" fmla="*/ 1528534 h 4138731"/>
              <a:gd name="connsiteX8" fmla="*/ 845640 w 4324360"/>
              <a:gd name="connsiteY8" fmla="*/ 606258 h 4138731"/>
              <a:gd name="connsiteX9" fmla="*/ 763710 w 4324360"/>
              <a:gd name="connsiteY9" fmla="*/ 0 h 413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24360" h="4138731">
                <a:moveTo>
                  <a:pt x="763710" y="0"/>
                </a:moveTo>
                <a:cubicBezTo>
                  <a:pt x="835632" y="58905"/>
                  <a:pt x="1258100" y="357725"/>
                  <a:pt x="1401677" y="574434"/>
                </a:cubicBezTo>
                <a:cubicBezTo>
                  <a:pt x="1557398" y="585526"/>
                  <a:pt x="3503671" y="584724"/>
                  <a:pt x="3962703" y="1032218"/>
                </a:cubicBezTo>
                <a:cubicBezTo>
                  <a:pt x="4421735" y="1479712"/>
                  <a:pt x="4393755" y="2068459"/>
                  <a:pt x="4155869" y="3259401"/>
                </a:cubicBezTo>
                <a:cubicBezTo>
                  <a:pt x="4006903" y="3825365"/>
                  <a:pt x="3642075" y="4044135"/>
                  <a:pt x="3100181" y="4124957"/>
                </a:cubicBezTo>
                <a:cubicBezTo>
                  <a:pt x="2558287" y="4205779"/>
                  <a:pt x="1639845" y="3911670"/>
                  <a:pt x="904506" y="3744330"/>
                </a:cubicBezTo>
                <a:cubicBezTo>
                  <a:pt x="600271" y="3642054"/>
                  <a:pt x="464613" y="3557214"/>
                  <a:pt x="239564" y="3163758"/>
                </a:cubicBezTo>
                <a:cubicBezTo>
                  <a:pt x="75461" y="2876879"/>
                  <a:pt x="40807" y="2193725"/>
                  <a:pt x="1008" y="1528534"/>
                </a:cubicBezTo>
                <a:cubicBezTo>
                  <a:pt x="-24451" y="805482"/>
                  <a:pt x="437089" y="647961"/>
                  <a:pt x="845640" y="606258"/>
                </a:cubicBezTo>
                <a:cubicBezTo>
                  <a:pt x="845640" y="606258"/>
                  <a:pt x="854014" y="343114"/>
                  <a:pt x="76371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386D3BF-6BA2-F7EA-04D6-53C8098A4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6998" y="618510"/>
            <a:ext cx="3397611" cy="1256326"/>
          </a:xfrm>
        </p:spPr>
        <p:txBody>
          <a:bodyPr>
            <a:noAutofit/>
          </a:bodyPr>
          <a:lstStyle/>
          <a:p>
            <a:pPr algn="ctr"/>
            <a:r>
              <a:rPr lang="nl-NL" sz="1600" dirty="0"/>
              <a:t>Samenwerking Sociaal Domein en lokale ondernemers.</a:t>
            </a:r>
          </a:p>
          <a:p>
            <a:pPr algn="ctr"/>
            <a:r>
              <a:rPr lang="nl-NL" sz="1600" dirty="0"/>
              <a:t>Murat Sinan, beleidsadviseur Werk en Inkomen</a:t>
            </a:r>
          </a:p>
          <a:p>
            <a:pPr algn="ctr"/>
            <a:r>
              <a:rPr lang="nl-NL" sz="1600" dirty="0"/>
              <a:t>Sylvia Heistek, Adviseur Werkgeversdiensten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FCBF8AE-1318-4240-B3C3-A276ADFA5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4884" flipH="1">
            <a:off x="5612130" y="-2961"/>
            <a:ext cx="3856838" cy="2114365"/>
          </a:xfrm>
          <a:custGeom>
            <a:avLst/>
            <a:gdLst>
              <a:gd name="connsiteX0" fmla="*/ 986774 w 5065355"/>
              <a:gd name="connsiteY0" fmla="*/ 0 h 3864077"/>
              <a:gd name="connsiteX1" fmla="*/ 1598492 w 5065355"/>
              <a:gd name="connsiteY1" fmla="*/ 571743 h 3864077"/>
              <a:gd name="connsiteX2" fmla="*/ 4623587 w 5065355"/>
              <a:gd name="connsiteY2" fmla="*/ 815032 h 3864077"/>
              <a:gd name="connsiteX3" fmla="*/ 5045794 w 5065355"/>
              <a:gd name="connsiteY3" fmla="*/ 2583837 h 3864077"/>
              <a:gd name="connsiteX4" fmla="*/ 5065097 w 5065355"/>
              <a:gd name="connsiteY4" fmla="*/ 3007422 h 3864077"/>
              <a:gd name="connsiteX5" fmla="*/ 5064540 w 5065355"/>
              <a:gd name="connsiteY5" fmla="*/ 3083457 h 3864077"/>
              <a:gd name="connsiteX6" fmla="*/ 5065355 w 5065355"/>
              <a:gd name="connsiteY6" fmla="*/ 3093208 h 3864077"/>
              <a:gd name="connsiteX7" fmla="*/ 5059336 w 5065355"/>
              <a:gd name="connsiteY7" fmla="*/ 3165214 h 3864077"/>
              <a:gd name="connsiteX8" fmla="*/ 5058896 w 5065355"/>
              <a:gd name="connsiteY8" fmla="*/ 3171406 h 3864077"/>
              <a:gd name="connsiteX9" fmla="*/ 5058773 w 5065355"/>
              <a:gd name="connsiteY9" fmla="*/ 3171941 h 3864077"/>
              <a:gd name="connsiteX10" fmla="*/ 5057188 w 5065355"/>
              <a:gd name="connsiteY10" fmla="*/ 3190910 h 3864077"/>
              <a:gd name="connsiteX11" fmla="*/ 5033762 w 5065355"/>
              <a:gd name="connsiteY11" fmla="*/ 3281910 h 3864077"/>
              <a:gd name="connsiteX12" fmla="*/ 5033487 w 5065355"/>
              <a:gd name="connsiteY12" fmla="*/ 3282522 h 3864077"/>
              <a:gd name="connsiteX13" fmla="*/ 5027369 w 5065355"/>
              <a:gd name="connsiteY13" fmla="*/ 3309275 h 3864077"/>
              <a:gd name="connsiteX14" fmla="*/ 4908386 w 5065355"/>
              <a:gd name="connsiteY14" fmla="*/ 3476562 h 3864077"/>
              <a:gd name="connsiteX15" fmla="*/ 4902444 w 5065355"/>
              <a:gd name="connsiteY15" fmla="*/ 3480940 h 3864077"/>
              <a:gd name="connsiteX16" fmla="*/ 4888108 w 5065355"/>
              <a:gd name="connsiteY16" fmla="*/ 3495204 h 3864077"/>
              <a:gd name="connsiteX17" fmla="*/ 4819819 w 5065355"/>
              <a:gd name="connsiteY17" fmla="*/ 3539901 h 3864077"/>
              <a:gd name="connsiteX18" fmla="*/ 4806748 w 5065355"/>
              <a:gd name="connsiteY18" fmla="*/ 3544794 h 3864077"/>
              <a:gd name="connsiteX19" fmla="*/ 4765129 w 5065355"/>
              <a:gd name="connsiteY19" fmla="*/ 3568040 h 3864077"/>
              <a:gd name="connsiteX20" fmla="*/ 4426673 w 5065355"/>
              <a:gd name="connsiteY20" fmla="*/ 3685984 h 3864077"/>
              <a:gd name="connsiteX21" fmla="*/ 534075 w 5065355"/>
              <a:gd name="connsiteY21" fmla="*/ 3761757 h 3864077"/>
              <a:gd name="connsiteX22" fmla="*/ 451805 w 5065355"/>
              <a:gd name="connsiteY22" fmla="*/ 3738960 h 3864077"/>
              <a:gd name="connsiteX23" fmla="*/ 417467 w 5065355"/>
              <a:gd name="connsiteY23" fmla="*/ 3743134 h 3864077"/>
              <a:gd name="connsiteX24" fmla="*/ 47039 w 5065355"/>
              <a:gd name="connsiteY24" fmla="*/ 3447046 h 3864077"/>
              <a:gd name="connsiteX25" fmla="*/ 38763 w 5065355"/>
              <a:gd name="connsiteY25" fmla="*/ 3414896 h 3864077"/>
              <a:gd name="connsiteX26" fmla="*/ 28376 w 5065355"/>
              <a:gd name="connsiteY26" fmla="*/ 3388641 h 3864077"/>
              <a:gd name="connsiteX27" fmla="*/ 14642 w 5065355"/>
              <a:gd name="connsiteY27" fmla="*/ 2681940 h 3864077"/>
              <a:gd name="connsiteX28" fmla="*/ 141525 w 5065355"/>
              <a:gd name="connsiteY28" fmla="*/ 1290513 h 3864077"/>
              <a:gd name="connsiteX29" fmla="*/ 968842 w 5065355"/>
              <a:gd name="connsiteY29" fmla="*/ 590018 h 3864077"/>
              <a:gd name="connsiteX30" fmla="*/ 986774 w 5065355"/>
              <a:gd name="connsiteY30" fmla="*/ 0 h 3864077"/>
              <a:gd name="connsiteX0" fmla="*/ 986774 w 5065355"/>
              <a:gd name="connsiteY0" fmla="*/ 0 h 3852421"/>
              <a:gd name="connsiteX1" fmla="*/ 1598492 w 5065355"/>
              <a:gd name="connsiteY1" fmla="*/ 571743 h 3852421"/>
              <a:gd name="connsiteX2" fmla="*/ 4623587 w 5065355"/>
              <a:gd name="connsiteY2" fmla="*/ 815032 h 3852421"/>
              <a:gd name="connsiteX3" fmla="*/ 5045794 w 5065355"/>
              <a:gd name="connsiteY3" fmla="*/ 2583837 h 3852421"/>
              <a:gd name="connsiteX4" fmla="*/ 5065097 w 5065355"/>
              <a:gd name="connsiteY4" fmla="*/ 3007422 h 3852421"/>
              <a:gd name="connsiteX5" fmla="*/ 5064540 w 5065355"/>
              <a:gd name="connsiteY5" fmla="*/ 3083457 h 3852421"/>
              <a:gd name="connsiteX6" fmla="*/ 5065355 w 5065355"/>
              <a:gd name="connsiteY6" fmla="*/ 3093208 h 3852421"/>
              <a:gd name="connsiteX7" fmla="*/ 5059336 w 5065355"/>
              <a:gd name="connsiteY7" fmla="*/ 3165214 h 3852421"/>
              <a:gd name="connsiteX8" fmla="*/ 5058896 w 5065355"/>
              <a:gd name="connsiteY8" fmla="*/ 3171406 h 3852421"/>
              <a:gd name="connsiteX9" fmla="*/ 5058773 w 5065355"/>
              <a:gd name="connsiteY9" fmla="*/ 3171941 h 3852421"/>
              <a:gd name="connsiteX10" fmla="*/ 5057188 w 5065355"/>
              <a:gd name="connsiteY10" fmla="*/ 3190910 h 3852421"/>
              <a:gd name="connsiteX11" fmla="*/ 5033762 w 5065355"/>
              <a:gd name="connsiteY11" fmla="*/ 3281910 h 3852421"/>
              <a:gd name="connsiteX12" fmla="*/ 5033487 w 5065355"/>
              <a:gd name="connsiteY12" fmla="*/ 3282522 h 3852421"/>
              <a:gd name="connsiteX13" fmla="*/ 5027369 w 5065355"/>
              <a:gd name="connsiteY13" fmla="*/ 3309275 h 3852421"/>
              <a:gd name="connsiteX14" fmla="*/ 4908386 w 5065355"/>
              <a:gd name="connsiteY14" fmla="*/ 3476562 h 3852421"/>
              <a:gd name="connsiteX15" fmla="*/ 4902444 w 5065355"/>
              <a:gd name="connsiteY15" fmla="*/ 3480940 h 3852421"/>
              <a:gd name="connsiteX16" fmla="*/ 4888108 w 5065355"/>
              <a:gd name="connsiteY16" fmla="*/ 3495204 h 3852421"/>
              <a:gd name="connsiteX17" fmla="*/ 4819819 w 5065355"/>
              <a:gd name="connsiteY17" fmla="*/ 3539901 h 3852421"/>
              <a:gd name="connsiteX18" fmla="*/ 4806748 w 5065355"/>
              <a:gd name="connsiteY18" fmla="*/ 3544794 h 3852421"/>
              <a:gd name="connsiteX19" fmla="*/ 4765129 w 5065355"/>
              <a:gd name="connsiteY19" fmla="*/ 3568040 h 3852421"/>
              <a:gd name="connsiteX20" fmla="*/ 4426673 w 5065355"/>
              <a:gd name="connsiteY20" fmla="*/ 3685984 h 3852421"/>
              <a:gd name="connsiteX21" fmla="*/ 904564 w 5065355"/>
              <a:gd name="connsiteY21" fmla="*/ 3793288 h 3852421"/>
              <a:gd name="connsiteX22" fmla="*/ 451805 w 5065355"/>
              <a:gd name="connsiteY22" fmla="*/ 3738960 h 3852421"/>
              <a:gd name="connsiteX23" fmla="*/ 417467 w 5065355"/>
              <a:gd name="connsiteY23" fmla="*/ 3743134 h 3852421"/>
              <a:gd name="connsiteX24" fmla="*/ 47039 w 5065355"/>
              <a:gd name="connsiteY24" fmla="*/ 3447046 h 3852421"/>
              <a:gd name="connsiteX25" fmla="*/ 38763 w 5065355"/>
              <a:gd name="connsiteY25" fmla="*/ 3414896 h 3852421"/>
              <a:gd name="connsiteX26" fmla="*/ 28376 w 5065355"/>
              <a:gd name="connsiteY26" fmla="*/ 3388641 h 3852421"/>
              <a:gd name="connsiteX27" fmla="*/ 14642 w 5065355"/>
              <a:gd name="connsiteY27" fmla="*/ 2681940 h 3852421"/>
              <a:gd name="connsiteX28" fmla="*/ 141525 w 5065355"/>
              <a:gd name="connsiteY28" fmla="*/ 1290513 h 3852421"/>
              <a:gd name="connsiteX29" fmla="*/ 968842 w 5065355"/>
              <a:gd name="connsiteY29" fmla="*/ 590018 h 3852421"/>
              <a:gd name="connsiteX30" fmla="*/ 986774 w 5065355"/>
              <a:gd name="connsiteY30" fmla="*/ 0 h 3852421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765129 w 5065355"/>
              <a:gd name="connsiteY19" fmla="*/ 3568040 h 3899315"/>
              <a:gd name="connsiteX20" fmla="*/ 4229604 w 5065355"/>
              <a:gd name="connsiteY20" fmla="*/ 3851522 h 3899315"/>
              <a:gd name="connsiteX21" fmla="*/ 904564 w 5065355"/>
              <a:gd name="connsiteY21" fmla="*/ 3793288 h 3899315"/>
              <a:gd name="connsiteX22" fmla="*/ 451805 w 5065355"/>
              <a:gd name="connsiteY22" fmla="*/ 3738960 h 3899315"/>
              <a:gd name="connsiteX23" fmla="*/ 417467 w 5065355"/>
              <a:gd name="connsiteY23" fmla="*/ 3743134 h 3899315"/>
              <a:gd name="connsiteX24" fmla="*/ 47039 w 5065355"/>
              <a:gd name="connsiteY24" fmla="*/ 3447046 h 3899315"/>
              <a:gd name="connsiteX25" fmla="*/ 38763 w 5065355"/>
              <a:gd name="connsiteY25" fmla="*/ 3414896 h 3899315"/>
              <a:gd name="connsiteX26" fmla="*/ 28376 w 5065355"/>
              <a:gd name="connsiteY26" fmla="*/ 3388641 h 3899315"/>
              <a:gd name="connsiteX27" fmla="*/ 14642 w 5065355"/>
              <a:gd name="connsiteY27" fmla="*/ 2681940 h 3899315"/>
              <a:gd name="connsiteX28" fmla="*/ 141525 w 5065355"/>
              <a:gd name="connsiteY28" fmla="*/ 1290513 h 3899315"/>
              <a:gd name="connsiteX29" fmla="*/ 968842 w 5065355"/>
              <a:gd name="connsiteY29" fmla="*/ 590018 h 3899315"/>
              <a:gd name="connsiteX30" fmla="*/ 986774 w 5065355"/>
              <a:gd name="connsiteY30" fmla="*/ 0 h 3899315"/>
              <a:gd name="connsiteX0" fmla="*/ 986774 w 5065355"/>
              <a:gd name="connsiteY0" fmla="*/ 0 h 3899315"/>
              <a:gd name="connsiteX1" fmla="*/ 1598492 w 5065355"/>
              <a:gd name="connsiteY1" fmla="*/ 571743 h 3899315"/>
              <a:gd name="connsiteX2" fmla="*/ 4623587 w 5065355"/>
              <a:gd name="connsiteY2" fmla="*/ 815032 h 3899315"/>
              <a:gd name="connsiteX3" fmla="*/ 5045794 w 5065355"/>
              <a:gd name="connsiteY3" fmla="*/ 2583837 h 3899315"/>
              <a:gd name="connsiteX4" fmla="*/ 5065097 w 5065355"/>
              <a:gd name="connsiteY4" fmla="*/ 3007422 h 3899315"/>
              <a:gd name="connsiteX5" fmla="*/ 5064540 w 5065355"/>
              <a:gd name="connsiteY5" fmla="*/ 3083457 h 3899315"/>
              <a:gd name="connsiteX6" fmla="*/ 5065355 w 5065355"/>
              <a:gd name="connsiteY6" fmla="*/ 3093208 h 3899315"/>
              <a:gd name="connsiteX7" fmla="*/ 5059336 w 5065355"/>
              <a:gd name="connsiteY7" fmla="*/ 3165214 h 3899315"/>
              <a:gd name="connsiteX8" fmla="*/ 5058896 w 5065355"/>
              <a:gd name="connsiteY8" fmla="*/ 3171406 h 3899315"/>
              <a:gd name="connsiteX9" fmla="*/ 5058773 w 5065355"/>
              <a:gd name="connsiteY9" fmla="*/ 3171941 h 3899315"/>
              <a:gd name="connsiteX10" fmla="*/ 5057188 w 5065355"/>
              <a:gd name="connsiteY10" fmla="*/ 3190910 h 3899315"/>
              <a:gd name="connsiteX11" fmla="*/ 5033762 w 5065355"/>
              <a:gd name="connsiteY11" fmla="*/ 3281910 h 3899315"/>
              <a:gd name="connsiteX12" fmla="*/ 5033487 w 5065355"/>
              <a:gd name="connsiteY12" fmla="*/ 3282522 h 3899315"/>
              <a:gd name="connsiteX13" fmla="*/ 5027369 w 5065355"/>
              <a:gd name="connsiteY13" fmla="*/ 3309275 h 3899315"/>
              <a:gd name="connsiteX14" fmla="*/ 4908386 w 5065355"/>
              <a:gd name="connsiteY14" fmla="*/ 3476562 h 3899315"/>
              <a:gd name="connsiteX15" fmla="*/ 4902444 w 5065355"/>
              <a:gd name="connsiteY15" fmla="*/ 3480940 h 3899315"/>
              <a:gd name="connsiteX16" fmla="*/ 4888108 w 5065355"/>
              <a:gd name="connsiteY16" fmla="*/ 3495204 h 3899315"/>
              <a:gd name="connsiteX17" fmla="*/ 4819819 w 5065355"/>
              <a:gd name="connsiteY17" fmla="*/ 3539901 h 3899315"/>
              <a:gd name="connsiteX18" fmla="*/ 4806748 w 5065355"/>
              <a:gd name="connsiteY18" fmla="*/ 3544794 h 3899315"/>
              <a:gd name="connsiteX19" fmla="*/ 4229604 w 5065355"/>
              <a:gd name="connsiteY19" fmla="*/ 3851522 h 3899315"/>
              <a:gd name="connsiteX20" fmla="*/ 904564 w 5065355"/>
              <a:gd name="connsiteY20" fmla="*/ 3793288 h 3899315"/>
              <a:gd name="connsiteX21" fmla="*/ 451805 w 5065355"/>
              <a:gd name="connsiteY21" fmla="*/ 3738960 h 3899315"/>
              <a:gd name="connsiteX22" fmla="*/ 417467 w 5065355"/>
              <a:gd name="connsiteY22" fmla="*/ 3743134 h 3899315"/>
              <a:gd name="connsiteX23" fmla="*/ 47039 w 5065355"/>
              <a:gd name="connsiteY23" fmla="*/ 3447046 h 3899315"/>
              <a:gd name="connsiteX24" fmla="*/ 38763 w 5065355"/>
              <a:gd name="connsiteY24" fmla="*/ 3414896 h 3899315"/>
              <a:gd name="connsiteX25" fmla="*/ 28376 w 5065355"/>
              <a:gd name="connsiteY25" fmla="*/ 3388641 h 3899315"/>
              <a:gd name="connsiteX26" fmla="*/ 14642 w 5065355"/>
              <a:gd name="connsiteY26" fmla="*/ 2681940 h 3899315"/>
              <a:gd name="connsiteX27" fmla="*/ 141525 w 5065355"/>
              <a:gd name="connsiteY27" fmla="*/ 1290513 h 3899315"/>
              <a:gd name="connsiteX28" fmla="*/ 968842 w 5065355"/>
              <a:gd name="connsiteY28" fmla="*/ 590018 h 3899315"/>
              <a:gd name="connsiteX29" fmla="*/ 986774 w 5065355"/>
              <a:gd name="connsiteY29" fmla="*/ 0 h 3899315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88108 w 5065355"/>
              <a:gd name="connsiteY16" fmla="*/ 3495204 h 3885853"/>
              <a:gd name="connsiteX17" fmla="*/ 4819819 w 5065355"/>
              <a:gd name="connsiteY17" fmla="*/ 3539901 h 3885853"/>
              <a:gd name="connsiteX18" fmla="*/ 4735804 w 5065355"/>
              <a:gd name="connsiteY18" fmla="*/ 3804925 h 3885853"/>
              <a:gd name="connsiteX19" fmla="*/ 4229604 w 5065355"/>
              <a:gd name="connsiteY19" fmla="*/ 3851522 h 3885853"/>
              <a:gd name="connsiteX20" fmla="*/ 904564 w 5065355"/>
              <a:gd name="connsiteY20" fmla="*/ 3793288 h 3885853"/>
              <a:gd name="connsiteX21" fmla="*/ 451805 w 5065355"/>
              <a:gd name="connsiteY21" fmla="*/ 3738960 h 3885853"/>
              <a:gd name="connsiteX22" fmla="*/ 417467 w 5065355"/>
              <a:gd name="connsiteY22" fmla="*/ 3743134 h 3885853"/>
              <a:gd name="connsiteX23" fmla="*/ 47039 w 5065355"/>
              <a:gd name="connsiteY23" fmla="*/ 3447046 h 3885853"/>
              <a:gd name="connsiteX24" fmla="*/ 38763 w 5065355"/>
              <a:gd name="connsiteY24" fmla="*/ 3414896 h 3885853"/>
              <a:gd name="connsiteX25" fmla="*/ 28376 w 5065355"/>
              <a:gd name="connsiteY25" fmla="*/ 3388641 h 3885853"/>
              <a:gd name="connsiteX26" fmla="*/ 14642 w 5065355"/>
              <a:gd name="connsiteY26" fmla="*/ 2681940 h 3885853"/>
              <a:gd name="connsiteX27" fmla="*/ 141525 w 5065355"/>
              <a:gd name="connsiteY27" fmla="*/ 1290513 h 3885853"/>
              <a:gd name="connsiteX28" fmla="*/ 968842 w 5065355"/>
              <a:gd name="connsiteY28" fmla="*/ 590018 h 3885853"/>
              <a:gd name="connsiteX29" fmla="*/ 986774 w 5065355"/>
              <a:gd name="connsiteY29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5027369 w 5065355"/>
              <a:gd name="connsiteY13" fmla="*/ 3309275 h 3885853"/>
              <a:gd name="connsiteX14" fmla="*/ 4908386 w 5065355"/>
              <a:gd name="connsiteY14" fmla="*/ 3476562 h 3885853"/>
              <a:gd name="connsiteX15" fmla="*/ 4902444 w 5065355"/>
              <a:gd name="connsiteY15" fmla="*/ 3480940 h 3885853"/>
              <a:gd name="connsiteX16" fmla="*/ 4819819 w 5065355"/>
              <a:gd name="connsiteY16" fmla="*/ 3539901 h 3885853"/>
              <a:gd name="connsiteX17" fmla="*/ 4735804 w 5065355"/>
              <a:gd name="connsiteY17" fmla="*/ 3804925 h 3885853"/>
              <a:gd name="connsiteX18" fmla="*/ 4229604 w 5065355"/>
              <a:gd name="connsiteY18" fmla="*/ 3851522 h 3885853"/>
              <a:gd name="connsiteX19" fmla="*/ 904564 w 5065355"/>
              <a:gd name="connsiteY19" fmla="*/ 3793288 h 3885853"/>
              <a:gd name="connsiteX20" fmla="*/ 451805 w 5065355"/>
              <a:gd name="connsiteY20" fmla="*/ 3738960 h 3885853"/>
              <a:gd name="connsiteX21" fmla="*/ 417467 w 5065355"/>
              <a:gd name="connsiteY21" fmla="*/ 3743134 h 3885853"/>
              <a:gd name="connsiteX22" fmla="*/ 47039 w 5065355"/>
              <a:gd name="connsiteY22" fmla="*/ 3447046 h 3885853"/>
              <a:gd name="connsiteX23" fmla="*/ 38763 w 5065355"/>
              <a:gd name="connsiteY23" fmla="*/ 3414896 h 3885853"/>
              <a:gd name="connsiteX24" fmla="*/ 28376 w 5065355"/>
              <a:gd name="connsiteY24" fmla="*/ 3388641 h 3885853"/>
              <a:gd name="connsiteX25" fmla="*/ 14642 w 5065355"/>
              <a:gd name="connsiteY25" fmla="*/ 2681940 h 3885853"/>
              <a:gd name="connsiteX26" fmla="*/ 141525 w 5065355"/>
              <a:gd name="connsiteY26" fmla="*/ 1290513 h 3885853"/>
              <a:gd name="connsiteX27" fmla="*/ 968842 w 5065355"/>
              <a:gd name="connsiteY27" fmla="*/ 590018 h 3885853"/>
              <a:gd name="connsiteX28" fmla="*/ 986774 w 5065355"/>
              <a:gd name="connsiteY28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5033487 w 5065355"/>
              <a:gd name="connsiteY12" fmla="*/ 3282522 h 3885853"/>
              <a:gd name="connsiteX13" fmla="*/ 4908386 w 5065355"/>
              <a:gd name="connsiteY13" fmla="*/ 3476562 h 3885853"/>
              <a:gd name="connsiteX14" fmla="*/ 4902444 w 5065355"/>
              <a:gd name="connsiteY14" fmla="*/ 3480940 h 3885853"/>
              <a:gd name="connsiteX15" fmla="*/ 4819819 w 5065355"/>
              <a:gd name="connsiteY15" fmla="*/ 3539901 h 3885853"/>
              <a:gd name="connsiteX16" fmla="*/ 4735804 w 5065355"/>
              <a:gd name="connsiteY16" fmla="*/ 3804925 h 3885853"/>
              <a:gd name="connsiteX17" fmla="*/ 4229604 w 5065355"/>
              <a:gd name="connsiteY17" fmla="*/ 3851522 h 3885853"/>
              <a:gd name="connsiteX18" fmla="*/ 904564 w 5065355"/>
              <a:gd name="connsiteY18" fmla="*/ 3793288 h 3885853"/>
              <a:gd name="connsiteX19" fmla="*/ 451805 w 5065355"/>
              <a:gd name="connsiteY19" fmla="*/ 3738960 h 3885853"/>
              <a:gd name="connsiteX20" fmla="*/ 417467 w 5065355"/>
              <a:gd name="connsiteY20" fmla="*/ 3743134 h 3885853"/>
              <a:gd name="connsiteX21" fmla="*/ 47039 w 5065355"/>
              <a:gd name="connsiteY21" fmla="*/ 3447046 h 3885853"/>
              <a:gd name="connsiteX22" fmla="*/ 38763 w 5065355"/>
              <a:gd name="connsiteY22" fmla="*/ 3414896 h 3885853"/>
              <a:gd name="connsiteX23" fmla="*/ 28376 w 5065355"/>
              <a:gd name="connsiteY23" fmla="*/ 3388641 h 3885853"/>
              <a:gd name="connsiteX24" fmla="*/ 14642 w 5065355"/>
              <a:gd name="connsiteY24" fmla="*/ 2681940 h 3885853"/>
              <a:gd name="connsiteX25" fmla="*/ 141525 w 5065355"/>
              <a:gd name="connsiteY25" fmla="*/ 1290513 h 3885853"/>
              <a:gd name="connsiteX26" fmla="*/ 968842 w 5065355"/>
              <a:gd name="connsiteY26" fmla="*/ 590018 h 3885853"/>
              <a:gd name="connsiteX27" fmla="*/ 986774 w 5065355"/>
              <a:gd name="connsiteY27" fmla="*/ 0 h 3885853"/>
              <a:gd name="connsiteX0" fmla="*/ 986774 w 5065355"/>
              <a:gd name="connsiteY0" fmla="*/ 0 h 3885853"/>
              <a:gd name="connsiteX1" fmla="*/ 1598492 w 5065355"/>
              <a:gd name="connsiteY1" fmla="*/ 571743 h 3885853"/>
              <a:gd name="connsiteX2" fmla="*/ 4623587 w 5065355"/>
              <a:gd name="connsiteY2" fmla="*/ 815032 h 3885853"/>
              <a:gd name="connsiteX3" fmla="*/ 5045794 w 5065355"/>
              <a:gd name="connsiteY3" fmla="*/ 2583837 h 3885853"/>
              <a:gd name="connsiteX4" fmla="*/ 5065097 w 5065355"/>
              <a:gd name="connsiteY4" fmla="*/ 3007422 h 3885853"/>
              <a:gd name="connsiteX5" fmla="*/ 5064540 w 5065355"/>
              <a:gd name="connsiteY5" fmla="*/ 3083457 h 3885853"/>
              <a:gd name="connsiteX6" fmla="*/ 5065355 w 5065355"/>
              <a:gd name="connsiteY6" fmla="*/ 3093208 h 3885853"/>
              <a:gd name="connsiteX7" fmla="*/ 5059336 w 5065355"/>
              <a:gd name="connsiteY7" fmla="*/ 3165214 h 3885853"/>
              <a:gd name="connsiteX8" fmla="*/ 5058896 w 5065355"/>
              <a:gd name="connsiteY8" fmla="*/ 3171406 h 3885853"/>
              <a:gd name="connsiteX9" fmla="*/ 5058773 w 5065355"/>
              <a:gd name="connsiteY9" fmla="*/ 3171941 h 3885853"/>
              <a:gd name="connsiteX10" fmla="*/ 5057188 w 5065355"/>
              <a:gd name="connsiteY10" fmla="*/ 3190910 h 3885853"/>
              <a:gd name="connsiteX11" fmla="*/ 5033762 w 5065355"/>
              <a:gd name="connsiteY11" fmla="*/ 3281910 h 3885853"/>
              <a:gd name="connsiteX12" fmla="*/ 4908386 w 5065355"/>
              <a:gd name="connsiteY12" fmla="*/ 3476562 h 3885853"/>
              <a:gd name="connsiteX13" fmla="*/ 4902444 w 5065355"/>
              <a:gd name="connsiteY13" fmla="*/ 3480940 h 3885853"/>
              <a:gd name="connsiteX14" fmla="*/ 4819819 w 5065355"/>
              <a:gd name="connsiteY14" fmla="*/ 3539901 h 3885853"/>
              <a:gd name="connsiteX15" fmla="*/ 4735804 w 5065355"/>
              <a:gd name="connsiteY15" fmla="*/ 3804925 h 3885853"/>
              <a:gd name="connsiteX16" fmla="*/ 4229604 w 5065355"/>
              <a:gd name="connsiteY16" fmla="*/ 3851522 h 3885853"/>
              <a:gd name="connsiteX17" fmla="*/ 904564 w 5065355"/>
              <a:gd name="connsiteY17" fmla="*/ 3793288 h 3885853"/>
              <a:gd name="connsiteX18" fmla="*/ 451805 w 5065355"/>
              <a:gd name="connsiteY18" fmla="*/ 3738960 h 3885853"/>
              <a:gd name="connsiteX19" fmla="*/ 417467 w 5065355"/>
              <a:gd name="connsiteY19" fmla="*/ 3743134 h 3885853"/>
              <a:gd name="connsiteX20" fmla="*/ 47039 w 5065355"/>
              <a:gd name="connsiteY20" fmla="*/ 3447046 h 3885853"/>
              <a:gd name="connsiteX21" fmla="*/ 38763 w 5065355"/>
              <a:gd name="connsiteY21" fmla="*/ 3414896 h 3885853"/>
              <a:gd name="connsiteX22" fmla="*/ 28376 w 5065355"/>
              <a:gd name="connsiteY22" fmla="*/ 3388641 h 3885853"/>
              <a:gd name="connsiteX23" fmla="*/ 14642 w 5065355"/>
              <a:gd name="connsiteY23" fmla="*/ 2681940 h 3885853"/>
              <a:gd name="connsiteX24" fmla="*/ 141525 w 5065355"/>
              <a:gd name="connsiteY24" fmla="*/ 1290513 h 3885853"/>
              <a:gd name="connsiteX25" fmla="*/ 968842 w 5065355"/>
              <a:gd name="connsiteY25" fmla="*/ 590018 h 3885853"/>
              <a:gd name="connsiteX26" fmla="*/ 986774 w 5065355"/>
              <a:gd name="connsiteY26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57188 w 5065097"/>
              <a:gd name="connsiteY9" fmla="*/ 3190910 h 3885853"/>
              <a:gd name="connsiteX10" fmla="*/ 5033762 w 5065097"/>
              <a:gd name="connsiteY10" fmla="*/ 3281910 h 3885853"/>
              <a:gd name="connsiteX11" fmla="*/ 4908386 w 5065097"/>
              <a:gd name="connsiteY11" fmla="*/ 3476562 h 3885853"/>
              <a:gd name="connsiteX12" fmla="*/ 4902444 w 5065097"/>
              <a:gd name="connsiteY12" fmla="*/ 3480940 h 3885853"/>
              <a:gd name="connsiteX13" fmla="*/ 4819819 w 5065097"/>
              <a:gd name="connsiteY13" fmla="*/ 3539901 h 3885853"/>
              <a:gd name="connsiteX14" fmla="*/ 4735804 w 5065097"/>
              <a:gd name="connsiteY14" fmla="*/ 3804925 h 3885853"/>
              <a:gd name="connsiteX15" fmla="*/ 4229604 w 5065097"/>
              <a:gd name="connsiteY15" fmla="*/ 3851522 h 3885853"/>
              <a:gd name="connsiteX16" fmla="*/ 904564 w 5065097"/>
              <a:gd name="connsiteY16" fmla="*/ 3793288 h 3885853"/>
              <a:gd name="connsiteX17" fmla="*/ 451805 w 5065097"/>
              <a:gd name="connsiteY17" fmla="*/ 3738960 h 3885853"/>
              <a:gd name="connsiteX18" fmla="*/ 417467 w 5065097"/>
              <a:gd name="connsiteY18" fmla="*/ 3743134 h 3885853"/>
              <a:gd name="connsiteX19" fmla="*/ 47039 w 5065097"/>
              <a:gd name="connsiteY19" fmla="*/ 3447046 h 3885853"/>
              <a:gd name="connsiteX20" fmla="*/ 38763 w 5065097"/>
              <a:gd name="connsiteY20" fmla="*/ 3414896 h 3885853"/>
              <a:gd name="connsiteX21" fmla="*/ 28376 w 5065097"/>
              <a:gd name="connsiteY21" fmla="*/ 3388641 h 3885853"/>
              <a:gd name="connsiteX22" fmla="*/ 14642 w 5065097"/>
              <a:gd name="connsiteY22" fmla="*/ 2681940 h 3885853"/>
              <a:gd name="connsiteX23" fmla="*/ 141525 w 5065097"/>
              <a:gd name="connsiteY23" fmla="*/ 1290513 h 3885853"/>
              <a:gd name="connsiteX24" fmla="*/ 968842 w 5065097"/>
              <a:gd name="connsiteY24" fmla="*/ 590018 h 3885853"/>
              <a:gd name="connsiteX25" fmla="*/ 986774 w 5065097"/>
              <a:gd name="connsiteY25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58773 w 5065097"/>
              <a:gd name="connsiteY8" fmla="*/ 3171941 h 3885853"/>
              <a:gd name="connsiteX9" fmla="*/ 5033762 w 5065097"/>
              <a:gd name="connsiteY9" fmla="*/ 3281910 h 3885853"/>
              <a:gd name="connsiteX10" fmla="*/ 4908386 w 5065097"/>
              <a:gd name="connsiteY10" fmla="*/ 3476562 h 3885853"/>
              <a:gd name="connsiteX11" fmla="*/ 4902444 w 5065097"/>
              <a:gd name="connsiteY11" fmla="*/ 3480940 h 3885853"/>
              <a:gd name="connsiteX12" fmla="*/ 4819819 w 5065097"/>
              <a:gd name="connsiteY12" fmla="*/ 3539901 h 3885853"/>
              <a:gd name="connsiteX13" fmla="*/ 4735804 w 5065097"/>
              <a:gd name="connsiteY13" fmla="*/ 3804925 h 3885853"/>
              <a:gd name="connsiteX14" fmla="*/ 4229604 w 5065097"/>
              <a:gd name="connsiteY14" fmla="*/ 3851522 h 3885853"/>
              <a:gd name="connsiteX15" fmla="*/ 904564 w 5065097"/>
              <a:gd name="connsiteY15" fmla="*/ 3793288 h 3885853"/>
              <a:gd name="connsiteX16" fmla="*/ 451805 w 5065097"/>
              <a:gd name="connsiteY16" fmla="*/ 3738960 h 3885853"/>
              <a:gd name="connsiteX17" fmla="*/ 417467 w 5065097"/>
              <a:gd name="connsiteY17" fmla="*/ 3743134 h 3885853"/>
              <a:gd name="connsiteX18" fmla="*/ 47039 w 5065097"/>
              <a:gd name="connsiteY18" fmla="*/ 3447046 h 3885853"/>
              <a:gd name="connsiteX19" fmla="*/ 38763 w 5065097"/>
              <a:gd name="connsiteY19" fmla="*/ 3414896 h 3885853"/>
              <a:gd name="connsiteX20" fmla="*/ 28376 w 5065097"/>
              <a:gd name="connsiteY20" fmla="*/ 3388641 h 3885853"/>
              <a:gd name="connsiteX21" fmla="*/ 14642 w 5065097"/>
              <a:gd name="connsiteY21" fmla="*/ 2681940 h 3885853"/>
              <a:gd name="connsiteX22" fmla="*/ 141525 w 5065097"/>
              <a:gd name="connsiteY22" fmla="*/ 1290513 h 3885853"/>
              <a:gd name="connsiteX23" fmla="*/ 968842 w 5065097"/>
              <a:gd name="connsiteY23" fmla="*/ 590018 h 3885853"/>
              <a:gd name="connsiteX24" fmla="*/ 986774 w 5065097"/>
              <a:gd name="connsiteY24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902444 w 5065097"/>
              <a:gd name="connsiteY10" fmla="*/ 3480940 h 3885853"/>
              <a:gd name="connsiteX11" fmla="*/ 4819819 w 5065097"/>
              <a:gd name="connsiteY11" fmla="*/ 3539901 h 3885853"/>
              <a:gd name="connsiteX12" fmla="*/ 4735804 w 5065097"/>
              <a:gd name="connsiteY12" fmla="*/ 3804925 h 3885853"/>
              <a:gd name="connsiteX13" fmla="*/ 4229604 w 5065097"/>
              <a:gd name="connsiteY13" fmla="*/ 3851522 h 3885853"/>
              <a:gd name="connsiteX14" fmla="*/ 904564 w 5065097"/>
              <a:gd name="connsiteY14" fmla="*/ 3793288 h 3885853"/>
              <a:gd name="connsiteX15" fmla="*/ 451805 w 5065097"/>
              <a:gd name="connsiteY15" fmla="*/ 3738960 h 3885853"/>
              <a:gd name="connsiteX16" fmla="*/ 417467 w 5065097"/>
              <a:gd name="connsiteY16" fmla="*/ 3743134 h 3885853"/>
              <a:gd name="connsiteX17" fmla="*/ 47039 w 5065097"/>
              <a:gd name="connsiteY17" fmla="*/ 3447046 h 3885853"/>
              <a:gd name="connsiteX18" fmla="*/ 38763 w 5065097"/>
              <a:gd name="connsiteY18" fmla="*/ 3414896 h 3885853"/>
              <a:gd name="connsiteX19" fmla="*/ 28376 w 5065097"/>
              <a:gd name="connsiteY19" fmla="*/ 3388641 h 3885853"/>
              <a:gd name="connsiteX20" fmla="*/ 14642 w 5065097"/>
              <a:gd name="connsiteY20" fmla="*/ 2681940 h 3885853"/>
              <a:gd name="connsiteX21" fmla="*/ 141525 w 5065097"/>
              <a:gd name="connsiteY21" fmla="*/ 1290513 h 3885853"/>
              <a:gd name="connsiteX22" fmla="*/ 968842 w 5065097"/>
              <a:gd name="connsiteY22" fmla="*/ 590018 h 3885853"/>
              <a:gd name="connsiteX23" fmla="*/ 986774 w 5065097"/>
              <a:gd name="connsiteY23" fmla="*/ 0 h 3885853"/>
              <a:gd name="connsiteX0" fmla="*/ 986774 w 5065097"/>
              <a:gd name="connsiteY0" fmla="*/ 0 h 3885853"/>
              <a:gd name="connsiteX1" fmla="*/ 1598492 w 5065097"/>
              <a:gd name="connsiteY1" fmla="*/ 571743 h 3885853"/>
              <a:gd name="connsiteX2" fmla="*/ 4623587 w 5065097"/>
              <a:gd name="connsiteY2" fmla="*/ 815032 h 3885853"/>
              <a:gd name="connsiteX3" fmla="*/ 5045794 w 5065097"/>
              <a:gd name="connsiteY3" fmla="*/ 2583837 h 3885853"/>
              <a:gd name="connsiteX4" fmla="*/ 5065097 w 5065097"/>
              <a:gd name="connsiteY4" fmla="*/ 3007422 h 3885853"/>
              <a:gd name="connsiteX5" fmla="*/ 5064540 w 5065097"/>
              <a:gd name="connsiteY5" fmla="*/ 3083457 h 3885853"/>
              <a:gd name="connsiteX6" fmla="*/ 5059336 w 5065097"/>
              <a:gd name="connsiteY6" fmla="*/ 3165214 h 3885853"/>
              <a:gd name="connsiteX7" fmla="*/ 5058896 w 5065097"/>
              <a:gd name="connsiteY7" fmla="*/ 3171406 h 3885853"/>
              <a:gd name="connsiteX8" fmla="*/ 5033762 w 5065097"/>
              <a:gd name="connsiteY8" fmla="*/ 3281910 h 3885853"/>
              <a:gd name="connsiteX9" fmla="*/ 4908386 w 5065097"/>
              <a:gd name="connsiteY9" fmla="*/ 3476562 h 3885853"/>
              <a:gd name="connsiteX10" fmla="*/ 4819819 w 5065097"/>
              <a:gd name="connsiteY10" fmla="*/ 3539901 h 3885853"/>
              <a:gd name="connsiteX11" fmla="*/ 4735804 w 5065097"/>
              <a:gd name="connsiteY11" fmla="*/ 3804925 h 3885853"/>
              <a:gd name="connsiteX12" fmla="*/ 4229604 w 5065097"/>
              <a:gd name="connsiteY12" fmla="*/ 3851522 h 3885853"/>
              <a:gd name="connsiteX13" fmla="*/ 904564 w 5065097"/>
              <a:gd name="connsiteY13" fmla="*/ 3793288 h 3885853"/>
              <a:gd name="connsiteX14" fmla="*/ 451805 w 5065097"/>
              <a:gd name="connsiteY14" fmla="*/ 3738960 h 3885853"/>
              <a:gd name="connsiteX15" fmla="*/ 417467 w 5065097"/>
              <a:gd name="connsiteY15" fmla="*/ 3743134 h 3885853"/>
              <a:gd name="connsiteX16" fmla="*/ 47039 w 5065097"/>
              <a:gd name="connsiteY16" fmla="*/ 3447046 h 3885853"/>
              <a:gd name="connsiteX17" fmla="*/ 38763 w 5065097"/>
              <a:gd name="connsiteY17" fmla="*/ 3414896 h 3885853"/>
              <a:gd name="connsiteX18" fmla="*/ 28376 w 5065097"/>
              <a:gd name="connsiteY18" fmla="*/ 3388641 h 3885853"/>
              <a:gd name="connsiteX19" fmla="*/ 14642 w 5065097"/>
              <a:gd name="connsiteY19" fmla="*/ 2681940 h 3885853"/>
              <a:gd name="connsiteX20" fmla="*/ 141525 w 5065097"/>
              <a:gd name="connsiteY20" fmla="*/ 1290513 h 3885853"/>
              <a:gd name="connsiteX21" fmla="*/ 968842 w 5065097"/>
              <a:gd name="connsiteY21" fmla="*/ 590018 h 3885853"/>
              <a:gd name="connsiteX22" fmla="*/ 986774 w 5065097"/>
              <a:gd name="connsiteY22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819819 w 5065543"/>
              <a:gd name="connsiteY9" fmla="*/ 3539901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08386 w 5065543"/>
              <a:gd name="connsiteY8" fmla="*/ 3476562 h 3885853"/>
              <a:gd name="connsiteX9" fmla="*/ 4993239 w 5065543"/>
              <a:gd name="connsiteY9" fmla="*/ 3784266 h 3885853"/>
              <a:gd name="connsiteX10" fmla="*/ 4735804 w 5065543"/>
              <a:gd name="connsiteY10" fmla="*/ 3804925 h 3885853"/>
              <a:gd name="connsiteX11" fmla="*/ 4229604 w 5065543"/>
              <a:gd name="connsiteY11" fmla="*/ 3851522 h 3885853"/>
              <a:gd name="connsiteX12" fmla="*/ 904564 w 5065543"/>
              <a:gd name="connsiteY12" fmla="*/ 3793288 h 3885853"/>
              <a:gd name="connsiteX13" fmla="*/ 451805 w 5065543"/>
              <a:gd name="connsiteY13" fmla="*/ 3738960 h 3885853"/>
              <a:gd name="connsiteX14" fmla="*/ 417467 w 5065543"/>
              <a:gd name="connsiteY14" fmla="*/ 3743134 h 3885853"/>
              <a:gd name="connsiteX15" fmla="*/ 47039 w 5065543"/>
              <a:gd name="connsiteY15" fmla="*/ 3447046 h 3885853"/>
              <a:gd name="connsiteX16" fmla="*/ 38763 w 5065543"/>
              <a:gd name="connsiteY16" fmla="*/ 3414896 h 3885853"/>
              <a:gd name="connsiteX17" fmla="*/ 28376 w 5065543"/>
              <a:gd name="connsiteY17" fmla="*/ 3388641 h 3885853"/>
              <a:gd name="connsiteX18" fmla="*/ 14642 w 5065543"/>
              <a:gd name="connsiteY18" fmla="*/ 2681940 h 3885853"/>
              <a:gd name="connsiteX19" fmla="*/ 141525 w 5065543"/>
              <a:gd name="connsiteY19" fmla="*/ 1290513 h 3885853"/>
              <a:gd name="connsiteX20" fmla="*/ 968842 w 5065543"/>
              <a:gd name="connsiteY20" fmla="*/ 590018 h 3885853"/>
              <a:gd name="connsiteX21" fmla="*/ 986774 w 5065543"/>
              <a:gd name="connsiteY21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735804 w 5065543"/>
              <a:gd name="connsiteY9" fmla="*/ 3804925 h 3885853"/>
              <a:gd name="connsiteX10" fmla="*/ 4229604 w 5065543"/>
              <a:gd name="connsiteY10" fmla="*/ 3851522 h 3885853"/>
              <a:gd name="connsiteX11" fmla="*/ 904564 w 5065543"/>
              <a:gd name="connsiteY11" fmla="*/ 3793288 h 3885853"/>
              <a:gd name="connsiteX12" fmla="*/ 451805 w 5065543"/>
              <a:gd name="connsiteY12" fmla="*/ 3738960 h 3885853"/>
              <a:gd name="connsiteX13" fmla="*/ 417467 w 5065543"/>
              <a:gd name="connsiteY13" fmla="*/ 3743134 h 3885853"/>
              <a:gd name="connsiteX14" fmla="*/ 47039 w 5065543"/>
              <a:gd name="connsiteY14" fmla="*/ 3447046 h 3885853"/>
              <a:gd name="connsiteX15" fmla="*/ 38763 w 5065543"/>
              <a:gd name="connsiteY15" fmla="*/ 3414896 h 3885853"/>
              <a:gd name="connsiteX16" fmla="*/ 28376 w 5065543"/>
              <a:gd name="connsiteY16" fmla="*/ 3388641 h 3885853"/>
              <a:gd name="connsiteX17" fmla="*/ 14642 w 5065543"/>
              <a:gd name="connsiteY17" fmla="*/ 2681940 h 3885853"/>
              <a:gd name="connsiteX18" fmla="*/ 141525 w 5065543"/>
              <a:gd name="connsiteY18" fmla="*/ 1290513 h 3885853"/>
              <a:gd name="connsiteX19" fmla="*/ 968842 w 5065543"/>
              <a:gd name="connsiteY19" fmla="*/ 590018 h 3885853"/>
              <a:gd name="connsiteX20" fmla="*/ 986774 w 5065543"/>
              <a:gd name="connsiteY20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5033762 w 5065543"/>
              <a:gd name="connsiteY7" fmla="*/ 3281910 h 3885853"/>
              <a:gd name="connsiteX8" fmla="*/ 4993239 w 5065543"/>
              <a:gd name="connsiteY8" fmla="*/ 3784266 h 3885853"/>
              <a:gd name="connsiteX9" fmla="*/ 4229604 w 5065543"/>
              <a:gd name="connsiteY9" fmla="*/ 3851522 h 3885853"/>
              <a:gd name="connsiteX10" fmla="*/ 904564 w 5065543"/>
              <a:gd name="connsiteY10" fmla="*/ 3793288 h 3885853"/>
              <a:gd name="connsiteX11" fmla="*/ 451805 w 5065543"/>
              <a:gd name="connsiteY11" fmla="*/ 3738960 h 3885853"/>
              <a:gd name="connsiteX12" fmla="*/ 417467 w 5065543"/>
              <a:gd name="connsiteY12" fmla="*/ 3743134 h 3885853"/>
              <a:gd name="connsiteX13" fmla="*/ 47039 w 5065543"/>
              <a:gd name="connsiteY13" fmla="*/ 3447046 h 3885853"/>
              <a:gd name="connsiteX14" fmla="*/ 38763 w 5065543"/>
              <a:gd name="connsiteY14" fmla="*/ 3414896 h 3885853"/>
              <a:gd name="connsiteX15" fmla="*/ 28376 w 5065543"/>
              <a:gd name="connsiteY15" fmla="*/ 3388641 h 3885853"/>
              <a:gd name="connsiteX16" fmla="*/ 14642 w 5065543"/>
              <a:gd name="connsiteY16" fmla="*/ 2681940 h 3885853"/>
              <a:gd name="connsiteX17" fmla="*/ 141525 w 5065543"/>
              <a:gd name="connsiteY17" fmla="*/ 1290513 h 3885853"/>
              <a:gd name="connsiteX18" fmla="*/ 968842 w 5065543"/>
              <a:gd name="connsiteY18" fmla="*/ 590018 h 3885853"/>
              <a:gd name="connsiteX19" fmla="*/ 986774 w 5065543"/>
              <a:gd name="connsiteY19" fmla="*/ 0 h 3885853"/>
              <a:gd name="connsiteX0" fmla="*/ 986774 w 5065543"/>
              <a:gd name="connsiteY0" fmla="*/ 0 h 3885853"/>
              <a:gd name="connsiteX1" fmla="*/ 1598492 w 5065543"/>
              <a:gd name="connsiteY1" fmla="*/ 571743 h 3885853"/>
              <a:gd name="connsiteX2" fmla="*/ 4623587 w 5065543"/>
              <a:gd name="connsiteY2" fmla="*/ 815032 h 3885853"/>
              <a:gd name="connsiteX3" fmla="*/ 5045794 w 5065543"/>
              <a:gd name="connsiteY3" fmla="*/ 2583837 h 3885853"/>
              <a:gd name="connsiteX4" fmla="*/ 5065097 w 5065543"/>
              <a:gd name="connsiteY4" fmla="*/ 3007422 h 3885853"/>
              <a:gd name="connsiteX5" fmla="*/ 5059336 w 5065543"/>
              <a:gd name="connsiteY5" fmla="*/ 3165214 h 3885853"/>
              <a:gd name="connsiteX6" fmla="*/ 5058896 w 5065543"/>
              <a:gd name="connsiteY6" fmla="*/ 3171406 h 3885853"/>
              <a:gd name="connsiteX7" fmla="*/ 4993239 w 5065543"/>
              <a:gd name="connsiteY7" fmla="*/ 3784266 h 3885853"/>
              <a:gd name="connsiteX8" fmla="*/ 4229604 w 5065543"/>
              <a:gd name="connsiteY8" fmla="*/ 3851522 h 3885853"/>
              <a:gd name="connsiteX9" fmla="*/ 904564 w 5065543"/>
              <a:gd name="connsiteY9" fmla="*/ 3793288 h 3885853"/>
              <a:gd name="connsiteX10" fmla="*/ 451805 w 5065543"/>
              <a:gd name="connsiteY10" fmla="*/ 3738960 h 3885853"/>
              <a:gd name="connsiteX11" fmla="*/ 417467 w 5065543"/>
              <a:gd name="connsiteY11" fmla="*/ 3743134 h 3885853"/>
              <a:gd name="connsiteX12" fmla="*/ 47039 w 5065543"/>
              <a:gd name="connsiteY12" fmla="*/ 3447046 h 3885853"/>
              <a:gd name="connsiteX13" fmla="*/ 38763 w 5065543"/>
              <a:gd name="connsiteY13" fmla="*/ 3414896 h 3885853"/>
              <a:gd name="connsiteX14" fmla="*/ 28376 w 5065543"/>
              <a:gd name="connsiteY14" fmla="*/ 3388641 h 3885853"/>
              <a:gd name="connsiteX15" fmla="*/ 14642 w 5065543"/>
              <a:gd name="connsiteY15" fmla="*/ 2681940 h 3885853"/>
              <a:gd name="connsiteX16" fmla="*/ 141525 w 5065543"/>
              <a:gd name="connsiteY16" fmla="*/ 1290513 h 3885853"/>
              <a:gd name="connsiteX17" fmla="*/ 968842 w 5065543"/>
              <a:gd name="connsiteY17" fmla="*/ 590018 h 3885853"/>
              <a:gd name="connsiteX18" fmla="*/ 986774 w 5065543"/>
              <a:gd name="connsiteY18" fmla="*/ 0 h 3885853"/>
              <a:gd name="connsiteX0" fmla="*/ 986774 w 5073884"/>
              <a:gd name="connsiteY0" fmla="*/ 0 h 3885853"/>
              <a:gd name="connsiteX1" fmla="*/ 1598492 w 5073884"/>
              <a:gd name="connsiteY1" fmla="*/ 571743 h 3885853"/>
              <a:gd name="connsiteX2" fmla="*/ 4623587 w 5073884"/>
              <a:gd name="connsiteY2" fmla="*/ 815032 h 3885853"/>
              <a:gd name="connsiteX3" fmla="*/ 5045794 w 5073884"/>
              <a:gd name="connsiteY3" fmla="*/ 2583837 h 3885853"/>
              <a:gd name="connsiteX4" fmla="*/ 5065097 w 5073884"/>
              <a:gd name="connsiteY4" fmla="*/ 3007422 h 3885853"/>
              <a:gd name="connsiteX5" fmla="*/ 5059336 w 5073884"/>
              <a:gd name="connsiteY5" fmla="*/ 3165214 h 3885853"/>
              <a:gd name="connsiteX6" fmla="*/ 4993239 w 5073884"/>
              <a:gd name="connsiteY6" fmla="*/ 3784266 h 3885853"/>
              <a:gd name="connsiteX7" fmla="*/ 4229604 w 5073884"/>
              <a:gd name="connsiteY7" fmla="*/ 3851522 h 3885853"/>
              <a:gd name="connsiteX8" fmla="*/ 904564 w 5073884"/>
              <a:gd name="connsiteY8" fmla="*/ 3793288 h 3885853"/>
              <a:gd name="connsiteX9" fmla="*/ 451805 w 5073884"/>
              <a:gd name="connsiteY9" fmla="*/ 3738960 h 3885853"/>
              <a:gd name="connsiteX10" fmla="*/ 417467 w 5073884"/>
              <a:gd name="connsiteY10" fmla="*/ 3743134 h 3885853"/>
              <a:gd name="connsiteX11" fmla="*/ 47039 w 5073884"/>
              <a:gd name="connsiteY11" fmla="*/ 3447046 h 3885853"/>
              <a:gd name="connsiteX12" fmla="*/ 38763 w 5073884"/>
              <a:gd name="connsiteY12" fmla="*/ 3414896 h 3885853"/>
              <a:gd name="connsiteX13" fmla="*/ 28376 w 5073884"/>
              <a:gd name="connsiteY13" fmla="*/ 3388641 h 3885853"/>
              <a:gd name="connsiteX14" fmla="*/ 14642 w 5073884"/>
              <a:gd name="connsiteY14" fmla="*/ 2681940 h 3885853"/>
              <a:gd name="connsiteX15" fmla="*/ 141525 w 5073884"/>
              <a:gd name="connsiteY15" fmla="*/ 1290513 h 3885853"/>
              <a:gd name="connsiteX16" fmla="*/ 968842 w 5073884"/>
              <a:gd name="connsiteY16" fmla="*/ 590018 h 3885853"/>
              <a:gd name="connsiteX17" fmla="*/ 986774 w 5073884"/>
              <a:gd name="connsiteY17" fmla="*/ 0 h 3885853"/>
              <a:gd name="connsiteX0" fmla="*/ 986774 w 5078114"/>
              <a:gd name="connsiteY0" fmla="*/ 0 h 3885853"/>
              <a:gd name="connsiteX1" fmla="*/ 1598492 w 5078114"/>
              <a:gd name="connsiteY1" fmla="*/ 571743 h 3885853"/>
              <a:gd name="connsiteX2" fmla="*/ 4623587 w 5078114"/>
              <a:gd name="connsiteY2" fmla="*/ 815032 h 3885853"/>
              <a:gd name="connsiteX3" fmla="*/ 5045794 w 5078114"/>
              <a:gd name="connsiteY3" fmla="*/ 2583837 h 3885853"/>
              <a:gd name="connsiteX4" fmla="*/ 5065097 w 5078114"/>
              <a:gd name="connsiteY4" fmla="*/ 3007422 h 3885853"/>
              <a:gd name="connsiteX5" fmla="*/ 4993239 w 5078114"/>
              <a:gd name="connsiteY5" fmla="*/ 3784266 h 3885853"/>
              <a:gd name="connsiteX6" fmla="*/ 4229604 w 5078114"/>
              <a:gd name="connsiteY6" fmla="*/ 3851522 h 3885853"/>
              <a:gd name="connsiteX7" fmla="*/ 904564 w 5078114"/>
              <a:gd name="connsiteY7" fmla="*/ 3793288 h 3885853"/>
              <a:gd name="connsiteX8" fmla="*/ 451805 w 5078114"/>
              <a:gd name="connsiteY8" fmla="*/ 3738960 h 3885853"/>
              <a:gd name="connsiteX9" fmla="*/ 417467 w 5078114"/>
              <a:gd name="connsiteY9" fmla="*/ 3743134 h 3885853"/>
              <a:gd name="connsiteX10" fmla="*/ 47039 w 5078114"/>
              <a:gd name="connsiteY10" fmla="*/ 3447046 h 3885853"/>
              <a:gd name="connsiteX11" fmla="*/ 38763 w 5078114"/>
              <a:gd name="connsiteY11" fmla="*/ 3414896 h 3885853"/>
              <a:gd name="connsiteX12" fmla="*/ 28376 w 5078114"/>
              <a:gd name="connsiteY12" fmla="*/ 3388641 h 3885853"/>
              <a:gd name="connsiteX13" fmla="*/ 14642 w 5078114"/>
              <a:gd name="connsiteY13" fmla="*/ 2681940 h 3885853"/>
              <a:gd name="connsiteX14" fmla="*/ 141525 w 5078114"/>
              <a:gd name="connsiteY14" fmla="*/ 1290513 h 3885853"/>
              <a:gd name="connsiteX15" fmla="*/ 968842 w 5078114"/>
              <a:gd name="connsiteY15" fmla="*/ 590018 h 3885853"/>
              <a:gd name="connsiteX16" fmla="*/ 986774 w 5078114"/>
              <a:gd name="connsiteY16" fmla="*/ 0 h 3885853"/>
              <a:gd name="connsiteX0" fmla="*/ 986774 w 5094085"/>
              <a:gd name="connsiteY0" fmla="*/ 0 h 3885853"/>
              <a:gd name="connsiteX1" fmla="*/ 1598492 w 5094085"/>
              <a:gd name="connsiteY1" fmla="*/ 571743 h 3885853"/>
              <a:gd name="connsiteX2" fmla="*/ 4623587 w 5094085"/>
              <a:gd name="connsiteY2" fmla="*/ 815032 h 3885853"/>
              <a:gd name="connsiteX3" fmla="*/ 5045794 w 5094085"/>
              <a:gd name="connsiteY3" fmla="*/ 2583837 h 3885853"/>
              <a:gd name="connsiteX4" fmla="*/ 4993239 w 5094085"/>
              <a:gd name="connsiteY4" fmla="*/ 3784266 h 3885853"/>
              <a:gd name="connsiteX5" fmla="*/ 4229604 w 5094085"/>
              <a:gd name="connsiteY5" fmla="*/ 3851522 h 3885853"/>
              <a:gd name="connsiteX6" fmla="*/ 904564 w 5094085"/>
              <a:gd name="connsiteY6" fmla="*/ 3793288 h 3885853"/>
              <a:gd name="connsiteX7" fmla="*/ 451805 w 5094085"/>
              <a:gd name="connsiteY7" fmla="*/ 3738960 h 3885853"/>
              <a:gd name="connsiteX8" fmla="*/ 417467 w 5094085"/>
              <a:gd name="connsiteY8" fmla="*/ 3743134 h 3885853"/>
              <a:gd name="connsiteX9" fmla="*/ 47039 w 5094085"/>
              <a:gd name="connsiteY9" fmla="*/ 3447046 h 3885853"/>
              <a:gd name="connsiteX10" fmla="*/ 38763 w 5094085"/>
              <a:gd name="connsiteY10" fmla="*/ 3414896 h 3885853"/>
              <a:gd name="connsiteX11" fmla="*/ 28376 w 5094085"/>
              <a:gd name="connsiteY11" fmla="*/ 3388641 h 3885853"/>
              <a:gd name="connsiteX12" fmla="*/ 14642 w 5094085"/>
              <a:gd name="connsiteY12" fmla="*/ 2681940 h 3885853"/>
              <a:gd name="connsiteX13" fmla="*/ 141525 w 5094085"/>
              <a:gd name="connsiteY13" fmla="*/ 1290513 h 3885853"/>
              <a:gd name="connsiteX14" fmla="*/ 968842 w 5094085"/>
              <a:gd name="connsiteY14" fmla="*/ 590018 h 3885853"/>
              <a:gd name="connsiteX15" fmla="*/ 986774 w 5094085"/>
              <a:gd name="connsiteY15" fmla="*/ 0 h 3885853"/>
              <a:gd name="connsiteX0" fmla="*/ 986774 w 5062386"/>
              <a:gd name="connsiteY0" fmla="*/ 0 h 3895361"/>
              <a:gd name="connsiteX1" fmla="*/ 1598492 w 5062386"/>
              <a:gd name="connsiteY1" fmla="*/ 571743 h 3895361"/>
              <a:gd name="connsiteX2" fmla="*/ 4623587 w 5062386"/>
              <a:gd name="connsiteY2" fmla="*/ 815032 h 3895361"/>
              <a:gd name="connsiteX3" fmla="*/ 5045794 w 5062386"/>
              <a:gd name="connsiteY3" fmla="*/ 2583837 h 3895361"/>
              <a:gd name="connsiteX4" fmla="*/ 4851350 w 5062386"/>
              <a:gd name="connsiteY4" fmla="*/ 3634494 h 3895361"/>
              <a:gd name="connsiteX5" fmla="*/ 4229604 w 5062386"/>
              <a:gd name="connsiteY5" fmla="*/ 3851522 h 3895361"/>
              <a:gd name="connsiteX6" fmla="*/ 904564 w 5062386"/>
              <a:gd name="connsiteY6" fmla="*/ 3793288 h 3895361"/>
              <a:gd name="connsiteX7" fmla="*/ 451805 w 5062386"/>
              <a:gd name="connsiteY7" fmla="*/ 3738960 h 3895361"/>
              <a:gd name="connsiteX8" fmla="*/ 417467 w 5062386"/>
              <a:gd name="connsiteY8" fmla="*/ 3743134 h 3895361"/>
              <a:gd name="connsiteX9" fmla="*/ 47039 w 5062386"/>
              <a:gd name="connsiteY9" fmla="*/ 3447046 h 3895361"/>
              <a:gd name="connsiteX10" fmla="*/ 38763 w 5062386"/>
              <a:gd name="connsiteY10" fmla="*/ 3414896 h 3895361"/>
              <a:gd name="connsiteX11" fmla="*/ 28376 w 5062386"/>
              <a:gd name="connsiteY11" fmla="*/ 3388641 h 3895361"/>
              <a:gd name="connsiteX12" fmla="*/ 14642 w 5062386"/>
              <a:gd name="connsiteY12" fmla="*/ 2681940 h 3895361"/>
              <a:gd name="connsiteX13" fmla="*/ 141525 w 5062386"/>
              <a:gd name="connsiteY13" fmla="*/ 1290513 h 3895361"/>
              <a:gd name="connsiteX14" fmla="*/ 968842 w 5062386"/>
              <a:gd name="connsiteY14" fmla="*/ 590018 h 3895361"/>
              <a:gd name="connsiteX15" fmla="*/ 986774 w 5062386"/>
              <a:gd name="connsiteY15" fmla="*/ 0 h 3895361"/>
              <a:gd name="connsiteX0" fmla="*/ 986774 w 5051609"/>
              <a:gd name="connsiteY0" fmla="*/ 0 h 3895361"/>
              <a:gd name="connsiteX1" fmla="*/ 1598492 w 5051609"/>
              <a:gd name="connsiteY1" fmla="*/ 571743 h 3895361"/>
              <a:gd name="connsiteX2" fmla="*/ 4623587 w 5051609"/>
              <a:gd name="connsiteY2" fmla="*/ 815032 h 3895361"/>
              <a:gd name="connsiteX3" fmla="*/ 5045794 w 5051609"/>
              <a:gd name="connsiteY3" fmla="*/ 2583837 h 3895361"/>
              <a:gd name="connsiteX4" fmla="*/ 4851350 w 5051609"/>
              <a:gd name="connsiteY4" fmla="*/ 3634494 h 3895361"/>
              <a:gd name="connsiteX5" fmla="*/ 4229604 w 5051609"/>
              <a:gd name="connsiteY5" fmla="*/ 3851522 h 3895361"/>
              <a:gd name="connsiteX6" fmla="*/ 904564 w 5051609"/>
              <a:gd name="connsiteY6" fmla="*/ 3793288 h 3895361"/>
              <a:gd name="connsiteX7" fmla="*/ 451805 w 5051609"/>
              <a:gd name="connsiteY7" fmla="*/ 3738960 h 3895361"/>
              <a:gd name="connsiteX8" fmla="*/ 417467 w 5051609"/>
              <a:gd name="connsiteY8" fmla="*/ 3743134 h 3895361"/>
              <a:gd name="connsiteX9" fmla="*/ 47039 w 5051609"/>
              <a:gd name="connsiteY9" fmla="*/ 3447046 h 3895361"/>
              <a:gd name="connsiteX10" fmla="*/ 38763 w 5051609"/>
              <a:gd name="connsiteY10" fmla="*/ 3414896 h 3895361"/>
              <a:gd name="connsiteX11" fmla="*/ 28376 w 5051609"/>
              <a:gd name="connsiteY11" fmla="*/ 3388641 h 3895361"/>
              <a:gd name="connsiteX12" fmla="*/ 14642 w 5051609"/>
              <a:gd name="connsiteY12" fmla="*/ 2681940 h 3895361"/>
              <a:gd name="connsiteX13" fmla="*/ 141525 w 5051609"/>
              <a:gd name="connsiteY13" fmla="*/ 1290513 h 3895361"/>
              <a:gd name="connsiteX14" fmla="*/ 968842 w 5051609"/>
              <a:gd name="connsiteY14" fmla="*/ 590018 h 3895361"/>
              <a:gd name="connsiteX15" fmla="*/ 986774 w 5051609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895361"/>
              <a:gd name="connsiteX1" fmla="*/ 1598492 w 5100973"/>
              <a:gd name="connsiteY1" fmla="*/ 571743 h 3895361"/>
              <a:gd name="connsiteX2" fmla="*/ 4623587 w 5100973"/>
              <a:gd name="connsiteY2" fmla="*/ 815032 h 3895361"/>
              <a:gd name="connsiteX3" fmla="*/ 5100973 w 5100973"/>
              <a:gd name="connsiteY3" fmla="*/ 2118754 h 3895361"/>
              <a:gd name="connsiteX4" fmla="*/ 4851350 w 5100973"/>
              <a:gd name="connsiteY4" fmla="*/ 3634494 h 3895361"/>
              <a:gd name="connsiteX5" fmla="*/ 4229604 w 5100973"/>
              <a:gd name="connsiteY5" fmla="*/ 3851522 h 3895361"/>
              <a:gd name="connsiteX6" fmla="*/ 904564 w 5100973"/>
              <a:gd name="connsiteY6" fmla="*/ 3793288 h 3895361"/>
              <a:gd name="connsiteX7" fmla="*/ 451805 w 5100973"/>
              <a:gd name="connsiteY7" fmla="*/ 3738960 h 3895361"/>
              <a:gd name="connsiteX8" fmla="*/ 417467 w 5100973"/>
              <a:gd name="connsiteY8" fmla="*/ 3743134 h 3895361"/>
              <a:gd name="connsiteX9" fmla="*/ 47039 w 5100973"/>
              <a:gd name="connsiteY9" fmla="*/ 3447046 h 3895361"/>
              <a:gd name="connsiteX10" fmla="*/ 38763 w 5100973"/>
              <a:gd name="connsiteY10" fmla="*/ 3414896 h 3895361"/>
              <a:gd name="connsiteX11" fmla="*/ 28376 w 5100973"/>
              <a:gd name="connsiteY11" fmla="*/ 3388641 h 3895361"/>
              <a:gd name="connsiteX12" fmla="*/ 14642 w 5100973"/>
              <a:gd name="connsiteY12" fmla="*/ 2681940 h 3895361"/>
              <a:gd name="connsiteX13" fmla="*/ 141525 w 5100973"/>
              <a:gd name="connsiteY13" fmla="*/ 1290513 h 3895361"/>
              <a:gd name="connsiteX14" fmla="*/ 968842 w 5100973"/>
              <a:gd name="connsiteY14" fmla="*/ 590018 h 3895361"/>
              <a:gd name="connsiteX15" fmla="*/ 986774 w 5100973"/>
              <a:gd name="connsiteY15" fmla="*/ 0 h 389536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3992101"/>
              <a:gd name="connsiteX1" fmla="*/ 1598492 w 5100973"/>
              <a:gd name="connsiteY1" fmla="*/ 571743 h 3992101"/>
              <a:gd name="connsiteX2" fmla="*/ 4623587 w 5100973"/>
              <a:gd name="connsiteY2" fmla="*/ 815032 h 3992101"/>
              <a:gd name="connsiteX3" fmla="*/ 5100973 w 5100973"/>
              <a:gd name="connsiteY3" fmla="*/ 2118754 h 3992101"/>
              <a:gd name="connsiteX4" fmla="*/ 4851350 w 5100973"/>
              <a:gd name="connsiteY4" fmla="*/ 3634494 h 3992101"/>
              <a:gd name="connsiteX5" fmla="*/ 3796052 w 5100973"/>
              <a:gd name="connsiteY5" fmla="*/ 3985529 h 3992101"/>
              <a:gd name="connsiteX6" fmla="*/ 904564 w 5100973"/>
              <a:gd name="connsiteY6" fmla="*/ 3793288 h 3992101"/>
              <a:gd name="connsiteX7" fmla="*/ 451805 w 5100973"/>
              <a:gd name="connsiteY7" fmla="*/ 3738960 h 3992101"/>
              <a:gd name="connsiteX8" fmla="*/ 417467 w 5100973"/>
              <a:gd name="connsiteY8" fmla="*/ 3743134 h 3992101"/>
              <a:gd name="connsiteX9" fmla="*/ 47039 w 5100973"/>
              <a:gd name="connsiteY9" fmla="*/ 3447046 h 3992101"/>
              <a:gd name="connsiteX10" fmla="*/ 38763 w 5100973"/>
              <a:gd name="connsiteY10" fmla="*/ 3414896 h 3992101"/>
              <a:gd name="connsiteX11" fmla="*/ 28376 w 5100973"/>
              <a:gd name="connsiteY11" fmla="*/ 3388641 h 3992101"/>
              <a:gd name="connsiteX12" fmla="*/ 14642 w 5100973"/>
              <a:gd name="connsiteY12" fmla="*/ 2681940 h 3992101"/>
              <a:gd name="connsiteX13" fmla="*/ 141525 w 5100973"/>
              <a:gd name="connsiteY13" fmla="*/ 1290513 h 3992101"/>
              <a:gd name="connsiteX14" fmla="*/ 968842 w 5100973"/>
              <a:gd name="connsiteY14" fmla="*/ 590018 h 3992101"/>
              <a:gd name="connsiteX15" fmla="*/ 986774 w 5100973"/>
              <a:gd name="connsiteY15" fmla="*/ 0 h 3992101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17467 w 5100973"/>
              <a:gd name="connsiteY8" fmla="*/ 3743134 h 4001096"/>
              <a:gd name="connsiteX9" fmla="*/ 47039 w 5100973"/>
              <a:gd name="connsiteY9" fmla="*/ 3447046 h 4001096"/>
              <a:gd name="connsiteX10" fmla="*/ 38763 w 5100973"/>
              <a:gd name="connsiteY10" fmla="*/ 3414896 h 4001096"/>
              <a:gd name="connsiteX11" fmla="*/ 28376 w 5100973"/>
              <a:gd name="connsiteY11" fmla="*/ 3388641 h 4001096"/>
              <a:gd name="connsiteX12" fmla="*/ 14642 w 5100973"/>
              <a:gd name="connsiteY12" fmla="*/ 2681940 h 4001096"/>
              <a:gd name="connsiteX13" fmla="*/ 141525 w 5100973"/>
              <a:gd name="connsiteY13" fmla="*/ 1290513 h 4001096"/>
              <a:gd name="connsiteX14" fmla="*/ 968842 w 5100973"/>
              <a:gd name="connsiteY14" fmla="*/ 590018 h 4001096"/>
              <a:gd name="connsiteX15" fmla="*/ 986774 w 5100973"/>
              <a:gd name="connsiteY15" fmla="*/ 0 h 4001096"/>
              <a:gd name="connsiteX0" fmla="*/ 986774 w 5100973"/>
              <a:gd name="connsiteY0" fmla="*/ 0 h 4001096"/>
              <a:gd name="connsiteX1" fmla="*/ 1598492 w 5100973"/>
              <a:gd name="connsiteY1" fmla="*/ 571743 h 4001096"/>
              <a:gd name="connsiteX2" fmla="*/ 4623587 w 5100973"/>
              <a:gd name="connsiteY2" fmla="*/ 815032 h 4001096"/>
              <a:gd name="connsiteX3" fmla="*/ 5100973 w 5100973"/>
              <a:gd name="connsiteY3" fmla="*/ 2118754 h 4001096"/>
              <a:gd name="connsiteX4" fmla="*/ 4851350 w 5100973"/>
              <a:gd name="connsiteY4" fmla="*/ 3634494 h 4001096"/>
              <a:gd name="connsiteX5" fmla="*/ 3796052 w 5100973"/>
              <a:gd name="connsiteY5" fmla="*/ 3985529 h 4001096"/>
              <a:gd name="connsiteX6" fmla="*/ 959744 w 5100973"/>
              <a:gd name="connsiteY6" fmla="*/ 3840584 h 4001096"/>
              <a:gd name="connsiteX7" fmla="*/ 451805 w 5100973"/>
              <a:gd name="connsiteY7" fmla="*/ 3738960 h 4001096"/>
              <a:gd name="connsiteX8" fmla="*/ 47039 w 5100973"/>
              <a:gd name="connsiteY8" fmla="*/ 3447046 h 4001096"/>
              <a:gd name="connsiteX9" fmla="*/ 38763 w 5100973"/>
              <a:gd name="connsiteY9" fmla="*/ 3414896 h 4001096"/>
              <a:gd name="connsiteX10" fmla="*/ 28376 w 5100973"/>
              <a:gd name="connsiteY10" fmla="*/ 3388641 h 4001096"/>
              <a:gd name="connsiteX11" fmla="*/ 14642 w 5100973"/>
              <a:gd name="connsiteY11" fmla="*/ 2681940 h 4001096"/>
              <a:gd name="connsiteX12" fmla="*/ 141525 w 5100973"/>
              <a:gd name="connsiteY12" fmla="*/ 1290513 h 4001096"/>
              <a:gd name="connsiteX13" fmla="*/ 968842 w 5100973"/>
              <a:gd name="connsiteY13" fmla="*/ 590018 h 4001096"/>
              <a:gd name="connsiteX14" fmla="*/ 986774 w 5100973"/>
              <a:gd name="connsiteY14" fmla="*/ 0 h 4001096"/>
              <a:gd name="connsiteX0" fmla="*/ 984626 w 5098825"/>
              <a:gd name="connsiteY0" fmla="*/ 0 h 4001096"/>
              <a:gd name="connsiteX1" fmla="*/ 1596344 w 5098825"/>
              <a:gd name="connsiteY1" fmla="*/ 571743 h 4001096"/>
              <a:gd name="connsiteX2" fmla="*/ 4621439 w 5098825"/>
              <a:gd name="connsiteY2" fmla="*/ 815032 h 4001096"/>
              <a:gd name="connsiteX3" fmla="*/ 5098825 w 5098825"/>
              <a:gd name="connsiteY3" fmla="*/ 2118754 h 4001096"/>
              <a:gd name="connsiteX4" fmla="*/ 4849202 w 5098825"/>
              <a:gd name="connsiteY4" fmla="*/ 3634494 h 4001096"/>
              <a:gd name="connsiteX5" fmla="*/ 3793904 w 5098825"/>
              <a:gd name="connsiteY5" fmla="*/ 3985529 h 4001096"/>
              <a:gd name="connsiteX6" fmla="*/ 957596 w 5098825"/>
              <a:gd name="connsiteY6" fmla="*/ 3840584 h 4001096"/>
              <a:gd name="connsiteX7" fmla="*/ 449657 w 5098825"/>
              <a:gd name="connsiteY7" fmla="*/ 3738960 h 4001096"/>
              <a:gd name="connsiteX8" fmla="*/ 44891 w 5098825"/>
              <a:gd name="connsiteY8" fmla="*/ 3447046 h 4001096"/>
              <a:gd name="connsiteX9" fmla="*/ 36615 w 5098825"/>
              <a:gd name="connsiteY9" fmla="*/ 3414896 h 4001096"/>
              <a:gd name="connsiteX10" fmla="*/ 12494 w 5098825"/>
              <a:gd name="connsiteY10" fmla="*/ 2681940 h 4001096"/>
              <a:gd name="connsiteX11" fmla="*/ 139377 w 5098825"/>
              <a:gd name="connsiteY11" fmla="*/ 1290513 h 4001096"/>
              <a:gd name="connsiteX12" fmla="*/ 966694 w 5098825"/>
              <a:gd name="connsiteY12" fmla="*/ 590018 h 4001096"/>
              <a:gd name="connsiteX13" fmla="*/ 984626 w 5098825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44704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83699 w 5097898"/>
              <a:gd name="connsiteY0" fmla="*/ 0 h 4001096"/>
              <a:gd name="connsiteX1" fmla="*/ 1595417 w 5097898"/>
              <a:gd name="connsiteY1" fmla="*/ 571743 h 4001096"/>
              <a:gd name="connsiteX2" fmla="*/ 4620512 w 5097898"/>
              <a:gd name="connsiteY2" fmla="*/ 815032 h 4001096"/>
              <a:gd name="connsiteX3" fmla="*/ 5097898 w 5097898"/>
              <a:gd name="connsiteY3" fmla="*/ 2118754 h 4001096"/>
              <a:gd name="connsiteX4" fmla="*/ 4848275 w 5097898"/>
              <a:gd name="connsiteY4" fmla="*/ 3634494 h 4001096"/>
              <a:gd name="connsiteX5" fmla="*/ 3792977 w 5097898"/>
              <a:gd name="connsiteY5" fmla="*/ 3985529 h 4001096"/>
              <a:gd name="connsiteX6" fmla="*/ 956669 w 5097898"/>
              <a:gd name="connsiteY6" fmla="*/ 3840584 h 4001096"/>
              <a:gd name="connsiteX7" fmla="*/ 448730 w 5097898"/>
              <a:gd name="connsiteY7" fmla="*/ 3738960 h 4001096"/>
              <a:gd name="connsiteX8" fmla="*/ 43964 w 5097898"/>
              <a:gd name="connsiteY8" fmla="*/ 3533756 h 4001096"/>
              <a:gd name="connsiteX9" fmla="*/ 4157 w 5097898"/>
              <a:gd name="connsiteY9" fmla="*/ 3249358 h 4001096"/>
              <a:gd name="connsiteX10" fmla="*/ 11567 w 5097898"/>
              <a:gd name="connsiteY10" fmla="*/ 2681940 h 4001096"/>
              <a:gd name="connsiteX11" fmla="*/ 138450 w 5097898"/>
              <a:gd name="connsiteY11" fmla="*/ 1290513 h 4001096"/>
              <a:gd name="connsiteX12" fmla="*/ 965767 w 5097898"/>
              <a:gd name="connsiteY12" fmla="*/ 590018 h 4001096"/>
              <a:gd name="connsiteX13" fmla="*/ 983699 w 5097898"/>
              <a:gd name="connsiteY13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437163 w 5086331"/>
              <a:gd name="connsiteY7" fmla="*/ 3738960 h 4001096"/>
              <a:gd name="connsiteX8" fmla="*/ 32397 w 5086331"/>
              <a:gd name="connsiteY8" fmla="*/ 3533756 h 4001096"/>
              <a:gd name="connsiteX9" fmla="*/ 0 w 5086331"/>
              <a:gd name="connsiteY9" fmla="*/ 2681940 h 4001096"/>
              <a:gd name="connsiteX10" fmla="*/ 126883 w 5086331"/>
              <a:gd name="connsiteY10" fmla="*/ 1290513 h 4001096"/>
              <a:gd name="connsiteX11" fmla="*/ 954200 w 5086331"/>
              <a:gd name="connsiteY11" fmla="*/ 590018 h 4001096"/>
              <a:gd name="connsiteX12" fmla="*/ 972132 w 5086331"/>
              <a:gd name="connsiteY12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972132 w 5086331"/>
              <a:gd name="connsiteY0" fmla="*/ 0 h 4001096"/>
              <a:gd name="connsiteX1" fmla="*/ 1583850 w 5086331"/>
              <a:gd name="connsiteY1" fmla="*/ 571743 h 4001096"/>
              <a:gd name="connsiteX2" fmla="*/ 4608945 w 5086331"/>
              <a:gd name="connsiteY2" fmla="*/ 815032 h 4001096"/>
              <a:gd name="connsiteX3" fmla="*/ 5086331 w 5086331"/>
              <a:gd name="connsiteY3" fmla="*/ 2118754 h 4001096"/>
              <a:gd name="connsiteX4" fmla="*/ 4836708 w 5086331"/>
              <a:gd name="connsiteY4" fmla="*/ 3634494 h 4001096"/>
              <a:gd name="connsiteX5" fmla="*/ 3781410 w 5086331"/>
              <a:gd name="connsiteY5" fmla="*/ 3985529 h 4001096"/>
              <a:gd name="connsiteX6" fmla="*/ 945102 w 5086331"/>
              <a:gd name="connsiteY6" fmla="*/ 3840584 h 4001096"/>
              <a:gd name="connsiteX7" fmla="*/ 32397 w 5086331"/>
              <a:gd name="connsiteY7" fmla="*/ 3533756 h 4001096"/>
              <a:gd name="connsiteX8" fmla="*/ 0 w 5086331"/>
              <a:gd name="connsiteY8" fmla="*/ 2681940 h 4001096"/>
              <a:gd name="connsiteX9" fmla="*/ 126883 w 5086331"/>
              <a:gd name="connsiteY9" fmla="*/ 1290513 h 4001096"/>
              <a:gd name="connsiteX10" fmla="*/ 954200 w 5086331"/>
              <a:gd name="connsiteY10" fmla="*/ 590018 h 4001096"/>
              <a:gd name="connsiteX11" fmla="*/ 972132 w 5086331"/>
              <a:gd name="connsiteY11" fmla="*/ 0 h 4001096"/>
              <a:gd name="connsiteX0" fmla="*/ 1007316 w 5121515"/>
              <a:gd name="connsiteY0" fmla="*/ 0 h 4001096"/>
              <a:gd name="connsiteX1" fmla="*/ 1619034 w 5121515"/>
              <a:gd name="connsiteY1" fmla="*/ 571743 h 4001096"/>
              <a:gd name="connsiteX2" fmla="*/ 4644129 w 5121515"/>
              <a:gd name="connsiteY2" fmla="*/ 815032 h 4001096"/>
              <a:gd name="connsiteX3" fmla="*/ 5121515 w 5121515"/>
              <a:gd name="connsiteY3" fmla="*/ 2118754 h 4001096"/>
              <a:gd name="connsiteX4" fmla="*/ 4871892 w 5121515"/>
              <a:gd name="connsiteY4" fmla="*/ 3634494 h 4001096"/>
              <a:gd name="connsiteX5" fmla="*/ 3816594 w 5121515"/>
              <a:gd name="connsiteY5" fmla="*/ 3985529 h 4001096"/>
              <a:gd name="connsiteX6" fmla="*/ 980286 w 5121515"/>
              <a:gd name="connsiteY6" fmla="*/ 3840584 h 4001096"/>
              <a:gd name="connsiteX7" fmla="*/ 67581 w 5121515"/>
              <a:gd name="connsiteY7" fmla="*/ 3533756 h 4001096"/>
              <a:gd name="connsiteX8" fmla="*/ 35184 w 5121515"/>
              <a:gd name="connsiteY8" fmla="*/ 2681940 h 4001096"/>
              <a:gd name="connsiteX9" fmla="*/ 162067 w 5121515"/>
              <a:gd name="connsiteY9" fmla="*/ 1290513 h 4001096"/>
              <a:gd name="connsiteX10" fmla="*/ 989384 w 5121515"/>
              <a:gd name="connsiteY10" fmla="*/ 590018 h 4001096"/>
              <a:gd name="connsiteX11" fmla="*/ 1007316 w 5121515"/>
              <a:gd name="connsiteY11" fmla="*/ 0 h 4001096"/>
              <a:gd name="connsiteX0" fmla="*/ 1010370 w 5124569"/>
              <a:gd name="connsiteY0" fmla="*/ 0 h 4001096"/>
              <a:gd name="connsiteX1" fmla="*/ 1622088 w 5124569"/>
              <a:gd name="connsiteY1" fmla="*/ 571743 h 4001096"/>
              <a:gd name="connsiteX2" fmla="*/ 4647183 w 5124569"/>
              <a:gd name="connsiteY2" fmla="*/ 815032 h 4001096"/>
              <a:gd name="connsiteX3" fmla="*/ 5124569 w 5124569"/>
              <a:gd name="connsiteY3" fmla="*/ 2118754 h 4001096"/>
              <a:gd name="connsiteX4" fmla="*/ 4874946 w 5124569"/>
              <a:gd name="connsiteY4" fmla="*/ 3634494 h 4001096"/>
              <a:gd name="connsiteX5" fmla="*/ 3819648 w 5124569"/>
              <a:gd name="connsiteY5" fmla="*/ 3985529 h 4001096"/>
              <a:gd name="connsiteX6" fmla="*/ 983340 w 5124569"/>
              <a:gd name="connsiteY6" fmla="*/ 3840584 h 4001096"/>
              <a:gd name="connsiteX7" fmla="*/ 70635 w 5124569"/>
              <a:gd name="connsiteY7" fmla="*/ 3533756 h 4001096"/>
              <a:gd name="connsiteX8" fmla="*/ 165121 w 5124569"/>
              <a:gd name="connsiteY8" fmla="*/ 1290513 h 4001096"/>
              <a:gd name="connsiteX9" fmla="*/ 992438 w 5124569"/>
              <a:gd name="connsiteY9" fmla="*/ 590018 h 4001096"/>
              <a:gd name="connsiteX10" fmla="*/ 1010370 w 5124569"/>
              <a:gd name="connsiteY10" fmla="*/ 0 h 4001096"/>
              <a:gd name="connsiteX0" fmla="*/ 1004891 w 5119090"/>
              <a:gd name="connsiteY0" fmla="*/ 0 h 4001096"/>
              <a:gd name="connsiteX1" fmla="*/ 1616609 w 5119090"/>
              <a:gd name="connsiteY1" fmla="*/ 571743 h 4001096"/>
              <a:gd name="connsiteX2" fmla="*/ 4641704 w 5119090"/>
              <a:gd name="connsiteY2" fmla="*/ 815032 h 4001096"/>
              <a:gd name="connsiteX3" fmla="*/ 5119090 w 5119090"/>
              <a:gd name="connsiteY3" fmla="*/ 2118754 h 4001096"/>
              <a:gd name="connsiteX4" fmla="*/ 4869467 w 5119090"/>
              <a:gd name="connsiteY4" fmla="*/ 3634494 h 4001096"/>
              <a:gd name="connsiteX5" fmla="*/ 3814169 w 5119090"/>
              <a:gd name="connsiteY5" fmla="*/ 3985529 h 4001096"/>
              <a:gd name="connsiteX6" fmla="*/ 977861 w 5119090"/>
              <a:gd name="connsiteY6" fmla="*/ 3840584 h 4001096"/>
              <a:gd name="connsiteX7" fmla="*/ 73039 w 5119090"/>
              <a:gd name="connsiteY7" fmla="*/ 3313039 h 4001096"/>
              <a:gd name="connsiteX8" fmla="*/ 159642 w 5119090"/>
              <a:gd name="connsiteY8" fmla="*/ 1290513 h 4001096"/>
              <a:gd name="connsiteX9" fmla="*/ 986959 w 5119090"/>
              <a:gd name="connsiteY9" fmla="*/ 590018 h 4001096"/>
              <a:gd name="connsiteX10" fmla="*/ 1004891 w 5119090"/>
              <a:gd name="connsiteY10" fmla="*/ 0 h 4001096"/>
              <a:gd name="connsiteX0" fmla="*/ 1004891 w 5119090"/>
              <a:gd name="connsiteY0" fmla="*/ 0 h 4028919"/>
              <a:gd name="connsiteX1" fmla="*/ 1616609 w 5119090"/>
              <a:gd name="connsiteY1" fmla="*/ 571743 h 4028919"/>
              <a:gd name="connsiteX2" fmla="*/ 4641704 w 5119090"/>
              <a:gd name="connsiteY2" fmla="*/ 815032 h 4028919"/>
              <a:gd name="connsiteX3" fmla="*/ 5119090 w 5119090"/>
              <a:gd name="connsiteY3" fmla="*/ 2118754 h 4028919"/>
              <a:gd name="connsiteX4" fmla="*/ 4869467 w 5119090"/>
              <a:gd name="connsiteY4" fmla="*/ 3634494 h 4028919"/>
              <a:gd name="connsiteX5" fmla="*/ 3814169 w 5119090"/>
              <a:gd name="connsiteY5" fmla="*/ 3985529 h 4028919"/>
              <a:gd name="connsiteX6" fmla="*/ 977861 w 5119090"/>
              <a:gd name="connsiteY6" fmla="*/ 3911529 h 4028919"/>
              <a:gd name="connsiteX7" fmla="*/ 73039 w 5119090"/>
              <a:gd name="connsiteY7" fmla="*/ 3313039 h 4028919"/>
              <a:gd name="connsiteX8" fmla="*/ 159642 w 5119090"/>
              <a:gd name="connsiteY8" fmla="*/ 1290513 h 4028919"/>
              <a:gd name="connsiteX9" fmla="*/ 986959 w 5119090"/>
              <a:gd name="connsiteY9" fmla="*/ 590018 h 4028919"/>
              <a:gd name="connsiteX10" fmla="*/ 1004891 w 5119090"/>
              <a:gd name="connsiteY10" fmla="*/ 0 h 4028919"/>
              <a:gd name="connsiteX0" fmla="*/ 1004891 w 5119090"/>
              <a:gd name="connsiteY0" fmla="*/ 0 h 4142676"/>
              <a:gd name="connsiteX1" fmla="*/ 1616609 w 5119090"/>
              <a:gd name="connsiteY1" fmla="*/ 571743 h 4142676"/>
              <a:gd name="connsiteX2" fmla="*/ 4641704 w 5119090"/>
              <a:gd name="connsiteY2" fmla="*/ 815032 h 4142676"/>
              <a:gd name="connsiteX3" fmla="*/ 5119090 w 5119090"/>
              <a:gd name="connsiteY3" fmla="*/ 2118754 h 4142676"/>
              <a:gd name="connsiteX4" fmla="*/ 4869467 w 5119090"/>
              <a:gd name="connsiteY4" fmla="*/ 3634494 h 4142676"/>
              <a:gd name="connsiteX5" fmla="*/ 3575630 w 5119090"/>
              <a:gd name="connsiteY5" fmla="*/ 4131303 h 4142676"/>
              <a:gd name="connsiteX6" fmla="*/ 977861 w 5119090"/>
              <a:gd name="connsiteY6" fmla="*/ 3911529 h 4142676"/>
              <a:gd name="connsiteX7" fmla="*/ 73039 w 5119090"/>
              <a:gd name="connsiteY7" fmla="*/ 3313039 h 4142676"/>
              <a:gd name="connsiteX8" fmla="*/ 159642 w 5119090"/>
              <a:gd name="connsiteY8" fmla="*/ 1290513 h 4142676"/>
              <a:gd name="connsiteX9" fmla="*/ 986959 w 5119090"/>
              <a:gd name="connsiteY9" fmla="*/ 590018 h 4142676"/>
              <a:gd name="connsiteX10" fmla="*/ 1004891 w 5119090"/>
              <a:gd name="connsiteY10" fmla="*/ 0 h 4142676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641704 w 5119090"/>
              <a:gd name="connsiteY2" fmla="*/ 815032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5119090"/>
              <a:gd name="connsiteY0" fmla="*/ 0 h 4145018"/>
              <a:gd name="connsiteX1" fmla="*/ 1616609 w 5119090"/>
              <a:gd name="connsiteY1" fmla="*/ 571743 h 4145018"/>
              <a:gd name="connsiteX2" fmla="*/ 4469426 w 5119090"/>
              <a:gd name="connsiteY2" fmla="*/ 735519 h 4145018"/>
              <a:gd name="connsiteX3" fmla="*/ 5119090 w 5119090"/>
              <a:gd name="connsiteY3" fmla="*/ 2118754 h 4145018"/>
              <a:gd name="connsiteX4" fmla="*/ 4736945 w 5119090"/>
              <a:gd name="connsiteY4" fmla="*/ 3594737 h 4145018"/>
              <a:gd name="connsiteX5" fmla="*/ 3575630 w 5119090"/>
              <a:gd name="connsiteY5" fmla="*/ 4131303 h 4145018"/>
              <a:gd name="connsiteX6" fmla="*/ 977861 w 5119090"/>
              <a:gd name="connsiteY6" fmla="*/ 3911529 h 4145018"/>
              <a:gd name="connsiteX7" fmla="*/ 73039 w 5119090"/>
              <a:gd name="connsiteY7" fmla="*/ 3313039 h 4145018"/>
              <a:gd name="connsiteX8" fmla="*/ 159642 w 5119090"/>
              <a:gd name="connsiteY8" fmla="*/ 1290513 h 4145018"/>
              <a:gd name="connsiteX9" fmla="*/ 986959 w 5119090"/>
              <a:gd name="connsiteY9" fmla="*/ 590018 h 4145018"/>
              <a:gd name="connsiteX10" fmla="*/ 1004891 w 5119090"/>
              <a:gd name="connsiteY10" fmla="*/ 0 h 4145018"/>
              <a:gd name="connsiteX0" fmla="*/ 1004891 w 4986569"/>
              <a:gd name="connsiteY0" fmla="*/ 0 h 4145018"/>
              <a:gd name="connsiteX1" fmla="*/ 1616609 w 4986569"/>
              <a:gd name="connsiteY1" fmla="*/ 571743 h 4145018"/>
              <a:gd name="connsiteX2" fmla="*/ 4469426 w 4986569"/>
              <a:gd name="connsiteY2" fmla="*/ 735519 h 4145018"/>
              <a:gd name="connsiteX3" fmla="*/ 4986569 w 4986569"/>
              <a:gd name="connsiteY3" fmla="*/ 2118754 h 4145018"/>
              <a:gd name="connsiteX4" fmla="*/ 4736945 w 4986569"/>
              <a:gd name="connsiteY4" fmla="*/ 3594737 h 4145018"/>
              <a:gd name="connsiteX5" fmla="*/ 3575630 w 4986569"/>
              <a:gd name="connsiteY5" fmla="*/ 4131303 h 4145018"/>
              <a:gd name="connsiteX6" fmla="*/ 977861 w 4986569"/>
              <a:gd name="connsiteY6" fmla="*/ 3911529 h 4145018"/>
              <a:gd name="connsiteX7" fmla="*/ 73039 w 4986569"/>
              <a:gd name="connsiteY7" fmla="*/ 3313039 h 4145018"/>
              <a:gd name="connsiteX8" fmla="*/ 159642 w 4986569"/>
              <a:gd name="connsiteY8" fmla="*/ 1290513 h 4145018"/>
              <a:gd name="connsiteX9" fmla="*/ 986959 w 4986569"/>
              <a:gd name="connsiteY9" fmla="*/ 590018 h 4145018"/>
              <a:gd name="connsiteX10" fmla="*/ 1004891 w 4986569"/>
              <a:gd name="connsiteY10" fmla="*/ 0 h 4145018"/>
              <a:gd name="connsiteX0" fmla="*/ 1004891 w 4857980"/>
              <a:gd name="connsiteY0" fmla="*/ 0 h 4145018"/>
              <a:gd name="connsiteX1" fmla="*/ 1616609 w 4857980"/>
              <a:gd name="connsiteY1" fmla="*/ 571743 h 4145018"/>
              <a:gd name="connsiteX2" fmla="*/ 4469426 w 4857980"/>
              <a:gd name="connsiteY2" fmla="*/ 735519 h 4145018"/>
              <a:gd name="connsiteX3" fmla="*/ 4736945 w 4857980"/>
              <a:gd name="connsiteY3" fmla="*/ 3594737 h 4145018"/>
              <a:gd name="connsiteX4" fmla="*/ 3575630 w 4857980"/>
              <a:gd name="connsiteY4" fmla="*/ 4131303 h 4145018"/>
              <a:gd name="connsiteX5" fmla="*/ 977861 w 4857980"/>
              <a:gd name="connsiteY5" fmla="*/ 3911529 h 4145018"/>
              <a:gd name="connsiteX6" fmla="*/ 73039 w 4857980"/>
              <a:gd name="connsiteY6" fmla="*/ 3313039 h 4145018"/>
              <a:gd name="connsiteX7" fmla="*/ 159642 w 4857980"/>
              <a:gd name="connsiteY7" fmla="*/ 1290513 h 4145018"/>
              <a:gd name="connsiteX8" fmla="*/ 986959 w 4857980"/>
              <a:gd name="connsiteY8" fmla="*/ 590018 h 4145018"/>
              <a:gd name="connsiteX9" fmla="*/ 1004891 w 4857980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775276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44528"/>
              <a:gd name="connsiteY0" fmla="*/ 0 h 4145018"/>
              <a:gd name="connsiteX1" fmla="*/ 1616609 w 4944528"/>
              <a:gd name="connsiteY1" fmla="*/ 571743 h 4145018"/>
              <a:gd name="connsiteX2" fmla="*/ 4641704 w 4944528"/>
              <a:gd name="connsiteY2" fmla="*/ 907797 h 4145018"/>
              <a:gd name="connsiteX3" fmla="*/ 4736945 w 4944528"/>
              <a:gd name="connsiteY3" fmla="*/ 3594737 h 4145018"/>
              <a:gd name="connsiteX4" fmla="*/ 3575630 w 4944528"/>
              <a:gd name="connsiteY4" fmla="*/ 4131303 h 4145018"/>
              <a:gd name="connsiteX5" fmla="*/ 977861 w 4944528"/>
              <a:gd name="connsiteY5" fmla="*/ 3911529 h 4145018"/>
              <a:gd name="connsiteX6" fmla="*/ 73039 w 4944528"/>
              <a:gd name="connsiteY6" fmla="*/ 3313039 h 4145018"/>
              <a:gd name="connsiteX7" fmla="*/ 159642 w 4944528"/>
              <a:gd name="connsiteY7" fmla="*/ 1290513 h 4145018"/>
              <a:gd name="connsiteX8" fmla="*/ 986959 w 4944528"/>
              <a:gd name="connsiteY8" fmla="*/ 590018 h 4145018"/>
              <a:gd name="connsiteX9" fmla="*/ 1004891 w 4944528"/>
              <a:gd name="connsiteY9" fmla="*/ 0 h 4145018"/>
              <a:gd name="connsiteX0" fmla="*/ 1004891 w 4938286"/>
              <a:gd name="connsiteY0" fmla="*/ 0 h 4156705"/>
              <a:gd name="connsiteX1" fmla="*/ 1616609 w 4938286"/>
              <a:gd name="connsiteY1" fmla="*/ 571743 h 4156705"/>
              <a:gd name="connsiteX2" fmla="*/ 4641704 w 4938286"/>
              <a:gd name="connsiteY2" fmla="*/ 907797 h 4156705"/>
              <a:gd name="connsiteX3" fmla="*/ 4723693 w 4938286"/>
              <a:gd name="connsiteY3" fmla="*/ 3409206 h 4156705"/>
              <a:gd name="connsiteX4" fmla="*/ 3575630 w 4938286"/>
              <a:gd name="connsiteY4" fmla="*/ 4131303 h 4156705"/>
              <a:gd name="connsiteX5" fmla="*/ 977861 w 4938286"/>
              <a:gd name="connsiteY5" fmla="*/ 3911529 h 4156705"/>
              <a:gd name="connsiteX6" fmla="*/ 73039 w 4938286"/>
              <a:gd name="connsiteY6" fmla="*/ 3313039 h 4156705"/>
              <a:gd name="connsiteX7" fmla="*/ 159642 w 4938286"/>
              <a:gd name="connsiteY7" fmla="*/ 1290513 h 4156705"/>
              <a:gd name="connsiteX8" fmla="*/ 986959 w 4938286"/>
              <a:gd name="connsiteY8" fmla="*/ 590018 h 4156705"/>
              <a:gd name="connsiteX9" fmla="*/ 1004891 w 493828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907797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64496"/>
              <a:gd name="connsiteY0" fmla="*/ 0 h 4156705"/>
              <a:gd name="connsiteX1" fmla="*/ 1616609 w 4964496"/>
              <a:gd name="connsiteY1" fmla="*/ 571743 h 4156705"/>
              <a:gd name="connsiteX2" fmla="*/ 4641704 w 4964496"/>
              <a:gd name="connsiteY2" fmla="*/ 881293 h 4156705"/>
              <a:gd name="connsiteX3" fmla="*/ 4723693 w 4964496"/>
              <a:gd name="connsiteY3" fmla="*/ 3409206 h 4156705"/>
              <a:gd name="connsiteX4" fmla="*/ 3575630 w 4964496"/>
              <a:gd name="connsiteY4" fmla="*/ 4131303 h 4156705"/>
              <a:gd name="connsiteX5" fmla="*/ 977861 w 4964496"/>
              <a:gd name="connsiteY5" fmla="*/ 3911529 h 4156705"/>
              <a:gd name="connsiteX6" fmla="*/ 73039 w 4964496"/>
              <a:gd name="connsiteY6" fmla="*/ 3313039 h 4156705"/>
              <a:gd name="connsiteX7" fmla="*/ 159642 w 4964496"/>
              <a:gd name="connsiteY7" fmla="*/ 1290513 h 4156705"/>
              <a:gd name="connsiteX8" fmla="*/ 986959 w 4964496"/>
              <a:gd name="connsiteY8" fmla="*/ 590018 h 4156705"/>
              <a:gd name="connsiteX9" fmla="*/ 1004891 w 4964496"/>
              <a:gd name="connsiteY9" fmla="*/ 0 h 4156705"/>
              <a:gd name="connsiteX0" fmla="*/ 1004891 w 4938200"/>
              <a:gd name="connsiteY0" fmla="*/ 0 h 4156705"/>
              <a:gd name="connsiteX1" fmla="*/ 1616609 w 4938200"/>
              <a:gd name="connsiteY1" fmla="*/ 571743 h 4156705"/>
              <a:gd name="connsiteX2" fmla="*/ 4641704 w 4938200"/>
              <a:gd name="connsiteY2" fmla="*/ 881293 h 4156705"/>
              <a:gd name="connsiteX3" fmla="*/ 4723693 w 4938200"/>
              <a:gd name="connsiteY3" fmla="*/ 3409206 h 4156705"/>
              <a:gd name="connsiteX4" fmla="*/ 3575630 w 4938200"/>
              <a:gd name="connsiteY4" fmla="*/ 4131303 h 4156705"/>
              <a:gd name="connsiteX5" fmla="*/ 977861 w 4938200"/>
              <a:gd name="connsiteY5" fmla="*/ 3911529 h 4156705"/>
              <a:gd name="connsiteX6" fmla="*/ 73039 w 4938200"/>
              <a:gd name="connsiteY6" fmla="*/ 3313039 h 4156705"/>
              <a:gd name="connsiteX7" fmla="*/ 159642 w 4938200"/>
              <a:gd name="connsiteY7" fmla="*/ 1290513 h 4156705"/>
              <a:gd name="connsiteX8" fmla="*/ 986959 w 4938200"/>
              <a:gd name="connsiteY8" fmla="*/ 590018 h 4156705"/>
              <a:gd name="connsiteX9" fmla="*/ 1004891 w 4938200"/>
              <a:gd name="connsiteY9" fmla="*/ 0 h 4156705"/>
              <a:gd name="connsiteX0" fmla="*/ 1004891 w 4931243"/>
              <a:gd name="connsiteY0" fmla="*/ 0 h 4156705"/>
              <a:gd name="connsiteX1" fmla="*/ 1616609 w 4931243"/>
              <a:gd name="connsiteY1" fmla="*/ 571743 h 4156705"/>
              <a:gd name="connsiteX2" fmla="*/ 4628452 w 4931243"/>
              <a:gd name="connsiteY2" fmla="*/ 934302 h 4156705"/>
              <a:gd name="connsiteX3" fmla="*/ 4723693 w 4931243"/>
              <a:gd name="connsiteY3" fmla="*/ 3409206 h 4156705"/>
              <a:gd name="connsiteX4" fmla="*/ 3575630 w 4931243"/>
              <a:gd name="connsiteY4" fmla="*/ 4131303 h 4156705"/>
              <a:gd name="connsiteX5" fmla="*/ 977861 w 4931243"/>
              <a:gd name="connsiteY5" fmla="*/ 3911529 h 4156705"/>
              <a:gd name="connsiteX6" fmla="*/ 73039 w 4931243"/>
              <a:gd name="connsiteY6" fmla="*/ 3313039 h 4156705"/>
              <a:gd name="connsiteX7" fmla="*/ 159642 w 4931243"/>
              <a:gd name="connsiteY7" fmla="*/ 1290513 h 4156705"/>
              <a:gd name="connsiteX8" fmla="*/ 986959 w 4931243"/>
              <a:gd name="connsiteY8" fmla="*/ 590018 h 4156705"/>
              <a:gd name="connsiteX9" fmla="*/ 1004891 w 4931243"/>
              <a:gd name="connsiteY9" fmla="*/ 0 h 4156705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04891 w 4931243"/>
              <a:gd name="connsiteY0" fmla="*/ 0 h 4175448"/>
              <a:gd name="connsiteX1" fmla="*/ 1616609 w 4931243"/>
              <a:gd name="connsiteY1" fmla="*/ 571743 h 4175448"/>
              <a:gd name="connsiteX2" fmla="*/ 4628452 w 4931243"/>
              <a:gd name="connsiteY2" fmla="*/ 934302 h 4175448"/>
              <a:gd name="connsiteX3" fmla="*/ 4723693 w 4931243"/>
              <a:gd name="connsiteY3" fmla="*/ 3409206 h 4175448"/>
              <a:gd name="connsiteX4" fmla="*/ 3575630 w 4931243"/>
              <a:gd name="connsiteY4" fmla="*/ 4131303 h 4175448"/>
              <a:gd name="connsiteX5" fmla="*/ 858591 w 4931243"/>
              <a:gd name="connsiteY5" fmla="*/ 3991042 h 4175448"/>
              <a:gd name="connsiteX6" fmla="*/ 73039 w 4931243"/>
              <a:gd name="connsiteY6" fmla="*/ 3313039 h 4175448"/>
              <a:gd name="connsiteX7" fmla="*/ 159642 w 4931243"/>
              <a:gd name="connsiteY7" fmla="*/ 1290513 h 4175448"/>
              <a:gd name="connsiteX8" fmla="*/ 986959 w 4931243"/>
              <a:gd name="connsiteY8" fmla="*/ 590018 h 4175448"/>
              <a:gd name="connsiteX9" fmla="*/ 1004891 w 4931243"/>
              <a:gd name="connsiteY9" fmla="*/ 0 h 4175448"/>
              <a:gd name="connsiteX0" fmla="*/ 1010726 w 4937078"/>
              <a:gd name="connsiteY0" fmla="*/ 0 h 4175448"/>
              <a:gd name="connsiteX1" fmla="*/ 1622444 w 4937078"/>
              <a:gd name="connsiteY1" fmla="*/ 571743 h 4175448"/>
              <a:gd name="connsiteX2" fmla="*/ 4634287 w 4937078"/>
              <a:gd name="connsiteY2" fmla="*/ 934302 h 4175448"/>
              <a:gd name="connsiteX3" fmla="*/ 4729528 w 4937078"/>
              <a:gd name="connsiteY3" fmla="*/ 3409206 h 4175448"/>
              <a:gd name="connsiteX4" fmla="*/ 3581465 w 4937078"/>
              <a:gd name="connsiteY4" fmla="*/ 4131303 h 4175448"/>
              <a:gd name="connsiteX5" fmla="*/ 864426 w 4937078"/>
              <a:gd name="connsiteY5" fmla="*/ 3991042 h 4175448"/>
              <a:gd name="connsiteX6" fmla="*/ 78874 w 4937078"/>
              <a:gd name="connsiteY6" fmla="*/ 3313039 h 4175448"/>
              <a:gd name="connsiteX7" fmla="*/ 165477 w 4937078"/>
              <a:gd name="connsiteY7" fmla="*/ 1290513 h 4175448"/>
              <a:gd name="connsiteX8" fmla="*/ 992794 w 4937078"/>
              <a:gd name="connsiteY8" fmla="*/ 590018 h 4175448"/>
              <a:gd name="connsiteX9" fmla="*/ 1010726 w 4937078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10726 w 4961247"/>
              <a:gd name="connsiteY0" fmla="*/ 0 h 4175448"/>
              <a:gd name="connsiteX1" fmla="*/ 1648693 w 4961247"/>
              <a:gd name="connsiteY1" fmla="*/ 574434 h 4175448"/>
              <a:gd name="connsiteX2" fmla="*/ 4634287 w 4961247"/>
              <a:gd name="connsiteY2" fmla="*/ 934302 h 4175448"/>
              <a:gd name="connsiteX3" fmla="*/ 4729528 w 4961247"/>
              <a:gd name="connsiteY3" fmla="*/ 3409206 h 4175448"/>
              <a:gd name="connsiteX4" fmla="*/ 3581465 w 4961247"/>
              <a:gd name="connsiteY4" fmla="*/ 4131303 h 4175448"/>
              <a:gd name="connsiteX5" fmla="*/ 864426 w 4961247"/>
              <a:gd name="connsiteY5" fmla="*/ 3991042 h 4175448"/>
              <a:gd name="connsiteX6" fmla="*/ 78874 w 4961247"/>
              <a:gd name="connsiteY6" fmla="*/ 3313039 h 4175448"/>
              <a:gd name="connsiteX7" fmla="*/ 165477 w 4961247"/>
              <a:gd name="connsiteY7" fmla="*/ 1290513 h 4175448"/>
              <a:gd name="connsiteX8" fmla="*/ 992794 w 4961247"/>
              <a:gd name="connsiteY8" fmla="*/ 590018 h 4175448"/>
              <a:gd name="connsiteX9" fmla="*/ 1010726 w 4961247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75448"/>
              <a:gd name="connsiteX1" fmla="*/ 1646266 w 4958820"/>
              <a:gd name="connsiteY1" fmla="*/ 574434 h 4175448"/>
              <a:gd name="connsiteX2" fmla="*/ 4631860 w 4958820"/>
              <a:gd name="connsiteY2" fmla="*/ 934302 h 4175448"/>
              <a:gd name="connsiteX3" fmla="*/ 4727101 w 4958820"/>
              <a:gd name="connsiteY3" fmla="*/ 3409206 h 4175448"/>
              <a:gd name="connsiteX4" fmla="*/ 3579038 w 4958820"/>
              <a:gd name="connsiteY4" fmla="*/ 4131303 h 4175448"/>
              <a:gd name="connsiteX5" fmla="*/ 861999 w 4958820"/>
              <a:gd name="connsiteY5" fmla="*/ 3991042 h 4175448"/>
              <a:gd name="connsiteX6" fmla="*/ 76447 w 4958820"/>
              <a:gd name="connsiteY6" fmla="*/ 3313039 h 4175448"/>
              <a:gd name="connsiteX7" fmla="*/ 163050 w 4958820"/>
              <a:gd name="connsiteY7" fmla="*/ 1290513 h 4175448"/>
              <a:gd name="connsiteX8" fmla="*/ 990367 w 4958820"/>
              <a:gd name="connsiteY8" fmla="*/ 590018 h 4175448"/>
              <a:gd name="connsiteX9" fmla="*/ 1008299 w 4958820"/>
              <a:gd name="connsiteY9" fmla="*/ 0 h 4175448"/>
              <a:gd name="connsiteX0" fmla="*/ 1008299 w 4958820"/>
              <a:gd name="connsiteY0" fmla="*/ 0 h 4165242"/>
              <a:gd name="connsiteX1" fmla="*/ 1646266 w 4958820"/>
              <a:gd name="connsiteY1" fmla="*/ 574434 h 4165242"/>
              <a:gd name="connsiteX2" fmla="*/ 4631860 w 4958820"/>
              <a:gd name="connsiteY2" fmla="*/ 934302 h 4165242"/>
              <a:gd name="connsiteX3" fmla="*/ 4727101 w 4958820"/>
              <a:gd name="connsiteY3" fmla="*/ 3409206 h 4165242"/>
              <a:gd name="connsiteX4" fmla="*/ 3579038 w 4958820"/>
              <a:gd name="connsiteY4" fmla="*/ 4131303 h 4165242"/>
              <a:gd name="connsiteX5" fmla="*/ 964723 w 4958820"/>
              <a:gd name="connsiteY5" fmla="*/ 3953024 h 4165242"/>
              <a:gd name="connsiteX6" fmla="*/ 76447 w 4958820"/>
              <a:gd name="connsiteY6" fmla="*/ 3313039 h 4165242"/>
              <a:gd name="connsiteX7" fmla="*/ 163050 w 4958820"/>
              <a:gd name="connsiteY7" fmla="*/ 1290513 h 4165242"/>
              <a:gd name="connsiteX8" fmla="*/ 990367 w 4958820"/>
              <a:gd name="connsiteY8" fmla="*/ 590018 h 4165242"/>
              <a:gd name="connsiteX9" fmla="*/ 1008299 w 4958820"/>
              <a:gd name="connsiteY9" fmla="*/ 0 h 4165242"/>
              <a:gd name="connsiteX0" fmla="*/ 879400 w 4829921"/>
              <a:gd name="connsiteY0" fmla="*/ 0 h 4165244"/>
              <a:gd name="connsiteX1" fmla="*/ 1517367 w 4829921"/>
              <a:gd name="connsiteY1" fmla="*/ 574434 h 4165244"/>
              <a:gd name="connsiteX2" fmla="*/ 4502961 w 4829921"/>
              <a:gd name="connsiteY2" fmla="*/ 934302 h 4165244"/>
              <a:gd name="connsiteX3" fmla="*/ 4598202 w 4829921"/>
              <a:gd name="connsiteY3" fmla="*/ 3409206 h 4165244"/>
              <a:gd name="connsiteX4" fmla="*/ 3450139 w 4829921"/>
              <a:gd name="connsiteY4" fmla="*/ 4131303 h 4165244"/>
              <a:gd name="connsiteX5" fmla="*/ 835824 w 4829921"/>
              <a:gd name="connsiteY5" fmla="*/ 3953024 h 4165244"/>
              <a:gd name="connsiteX6" fmla="*/ 388743 w 4829921"/>
              <a:gd name="connsiteY6" fmla="*/ 3217428 h 4165244"/>
              <a:gd name="connsiteX7" fmla="*/ 34151 w 4829921"/>
              <a:gd name="connsiteY7" fmla="*/ 1290513 h 4165244"/>
              <a:gd name="connsiteX8" fmla="*/ 861468 w 4829921"/>
              <a:gd name="connsiteY8" fmla="*/ 590018 h 4165244"/>
              <a:gd name="connsiteX9" fmla="*/ 879400 w 4829921"/>
              <a:gd name="connsiteY9" fmla="*/ 0 h 4165244"/>
              <a:gd name="connsiteX0" fmla="*/ 879400 w 4829921"/>
              <a:gd name="connsiteY0" fmla="*/ 0 h 4138288"/>
              <a:gd name="connsiteX1" fmla="*/ 1517367 w 4829921"/>
              <a:gd name="connsiteY1" fmla="*/ 574434 h 4138288"/>
              <a:gd name="connsiteX2" fmla="*/ 4502961 w 4829921"/>
              <a:gd name="connsiteY2" fmla="*/ 934302 h 4138288"/>
              <a:gd name="connsiteX3" fmla="*/ 4598202 w 4829921"/>
              <a:gd name="connsiteY3" fmla="*/ 3409206 h 4138288"/>
              <a:gd name="connsiteX4" fmla="*/ 3450139 w 4829921"/>
              <a:gd name="connsiteY4" fmla="*/ 4131303 h 4138288"/>
              <a:gd name="connsiteX5" fmla="*/ 982153 w 4829921"/>
              <a:gd name="connsiteY5" fmla="*/ 3738143 h 4138288"/>
              <a:gd name="connsiteX6" fmla="*/ 388743 w 4829921"/>
              <a:gd name="connsiteY6" fmla="*/ 3217428 h 4138288"/>
              <a:gd name="connsiteX7" fmla="*/ 34151 w 4829921"/>
              <a:gd name="connsiteY7" fmla="*/ 1290513 h 4138288"/>
              <a:gd name="connsiteX8" fmla="*/ 861468 w 4829921"/>
              <a:gd name="connsiteY8" fmla="*/ 590018 h 4138288"/>
              <a:gd name="connsiteX9" fmla="*/ 879400 w 4829921"/>
              <a:gd name="connsiteY9" fmla="*/ 0 h 4138288"/>
              <a:gd name="connsiteX0" fmla="*/ 797965 w 4748486"/>
              <a:gd name="connsiteY0" fmla="*/ 0 h 4138290"/>
              <a:gd name="connsiteX1" fmla="*/ 1435932 w 4748486"/>
              <a:gd name="connsiteY1" fmla="*/ 574434 h 4138290"/>
              <a:gd name="connsiteX2" fmla="*/ 4421526 w 4748486"/>
              <a:gd name="connsiteY2" fmla="*/ 934302 h 4138290"/>
              <a:gd name="connsiteX3" fmla="*/ 4516767 w 4748486"/>
              <a:gd name="connsiteY3" fmla="*/ 3409206 h 4138290"/>
              <a:gd name="connsiteX4" fmla="*/ 3368704 w 4748486"/>
              <a:gd name="connsiteY4" fmla="*/ 4131303 h 4138290"/>
              <a:gd name="connsiteX5" fmla="*/ 900718 w 4748486"/>
              <a:gd name="connsiteY5" fmla="*/ 3738143 h 4138290"/>
              <a:gd name="connsiteX6" fmla="*/ 307308 w 4748486"/>
              <a:gd name="connsiteY6" fmla="*/ 3217428 h 4138290"/>
              <a:gd name="connsiteX7" fmla="*/ 42133 w 4748486"/>
              <a:gd name="connsiteY7" fmla="*/ 1485818 h 4138290"/>
              <a:gd name="connsiteX8" fmla="*/ 780033 w 4748486"/>
              <a:gd name="connsiteY8" fmla="*/ 590018 h 4138290"/>
              <a:gd name="connsiteX9" fmla="*/ 797965 w 4748486"/>
              <a:gd name="connsiteY9" fmla="*/ 0 h 4138290"/>
              <a:gd name="connsiteX0" fmla="*/ 816235 w 4766756"/>
              <a:gd name="connsiteY0" fmla="*/ 0 h 4138288"/>
              <a:gd name="connsiteX1" fmla="*/ 1454202 w 4766756"/>
              <a:gd name="connsiteY1" fmla="*/ 574434 h 4138288"/>
              <a:gd name="connsiteX2" fmla="*/ 4439796 w 4766756"/>
              <a:gd name="connsiteY2" fmla="*/ 934302 h 4138288"/>
              <a:gd name="connsiteX3" fmla="*/ 4535037 w 4766756"/>
              <a:gd name="connsiteY3" fmla="*/ 3409206 h 4138288"/>
              <a:gd name="connsiteX4" fmla="*/ 3386974 w 4766756"/>
              <a:gd name="connsiteY4" fmla="*/ 4131303 h 4138288"/>
              <a:gd name="connsiteX5" fmla="*/ 918988 w 4766756"/>
              <a:gd name="connsiteY5" fmla="*/ 3738143 h 4138288"/>
              <a:gd name="connsiteX6" fmla="*/ 205861 w 4766756"/>
              <a:gd name="connsiteY6" fmla="*/ 2965662 h 4138288"/>
              <a:gd name="connsiteX7" fmla="*/ 60403 w 4766756"/>
              <a:gd name="connsiteY7" fmla="*/ 1485818 h 4138288"/>
              <a:gd name="connsiteX8" fmla="*/ 798303 w 4766756"/>
              <a:gd name="connsiteY8" fmla="*/ 590018 h 4138288"/>
              <a:gd name="connsiteX9" fmla="*/ 816235 w 4766756"/>
              <a:gd name="connsiteY9" fmla="*/ 0 h 4138288"/>
              <a:gd name="connsiteX0" fmla="*/ 816235 w 4622539"/>
              <a:gd name="connsiteY0" fmla="*/ 0 h 4138290"/>
              <a:gd name="connsiteX1" fmla="*/ 1454202 w 4622539"/>
              <a:gd name="connsiteY1" fmla="*/ 574434 h 4138290"/>
              <a:gd name="connsiteX2" fmla="*/ 4015228 w 4622539"/>
              <a:gd name="connsiteY2" fmla="*/ 1032218 h 4138290"/>
              <a:gd name="connsiteX3" fmla="*/ 4535037 w 4622539"/>
              <a:gd name="connsiteY3" fmla="*/ 3409206 h 4138290"/>
              <a:gd name="connsiteX4" fmla="*/ 3386974 w 4622539"/>
              <a:gd name="connsiteY4" fmla="*/ 4131303 h 4138290"/>
              <a:gd name="connsiteX5" fmla="*/ 918988 w 4622539"/>
              <a:gd name="connsiteY5" fmla="*/ 3738143 h 4138290"/>
              <a:gd name="connsiteX6" fmla="*/ 205861 w 4622539"/>
              <a:gd name="connsiteY6" fmla="*/ 2965662 h 4138290"/>
              <a:gd name="connsiteX7" fmla="*/ 60403 w 4622539"/>
              <a:gd name="connsiteY7" fmla="*/ 1485818 h 4138290"/>
              <a:gd name="connsiteX8" fmla="*/ 798303 w 4622539"/>
              <a:gd name="connsiteY8" fmla="*/ 590018 h 4138290"/>
              <a:gd name="connsiteX9" fmla="*/ 816235 w 4622539"/>
              <a:gd name="connsiteY9" fmla="*/ 0 h 4138290"/>
              <a:gd name="connsiteX0" fmla="*/ 816235 w 4622539"/>
              <a:gd name="connsiteY0" fmla="*/ 0 h 4132081"/>
              <a:gd name="connsiteX1" fmla="*/ 1454202 w 4622539"/>
              <a:gd name="connsiteY1" fmla="*/ 574434 h 4132081"/>
              <a:gd name="connsiteX2" fmla="*/ 4015228 w 4622539"/>
              <a:gd name="connsiteY2" fmla="*/ 1032218 h 4132081"/>
              <a:gd name="connsiteX3" fmla="*/ 4535037 w 4622539"/>
              <a:gd name="connsiteY3" fmla="*/ 3409206 h 4132081"/>
              <a:gd name="connsiteX4" fmla="*/ 3152706 w 4622539"/>
              <a:gd name="connsiteY4" fmla="*/ 4124957 h 4132081"/>
              <a:gd name="connsiteX5" fmla="*/ 918988 w 4622539"/>
              <a:gd name="connsiteY5" fmla="*/ 3738143 h 4132081"/>
              <a:gd name="connsiteX6" fmla="*/ 205861 w 4622539"/>
              <a:gd name="connsiteY6" fmla="*/ 2965662 h 4132081"/>
              <a:gd name="connsiteX7" fmla="*/ 60403 w 4622539"/>
              <a:gd name="connsiteY7" fmla="*/ 1485818 h 4132081"/>
              <a:gd name="connsiteX8" fmla="*/ 798303 w 4622539"/>
              <a:gd name="connsiteY8" fmla="*/ 590018 h 4132081"/>
              <a:gd name="connsiteX9" fmla="*/ 816235 w 4622539"/>
              <a:gd name="connsiteY9" fmla="*/ 0 h 4132081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798303 w 4372994"/>
              <a:gd name="connsiteY8" fmla="*/ 59001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6235 w 4372994"/>
              <a:gd name="connsiteY0" fmla="*/ 0 h 4138222"/>
              <a:gd name="connsiteX1" fmla="*/ 1454202 w 4372994"/>
              <a:gd name="connsiteY1" fmla="*/ 574434 h 4138222"/>
              <a:gd name="connsiteX2" fmla="*/ 4015228 w 4372994"/>
              <a:gd name="connsiteY2" fmla="*/ 1032218 h 4138222"/>
              <a:gd name="connsiteX3" fmla="*/ 4208394 w 4372994"/>
              <a:gd name="connsiteY3" fmla="*/ 3259401 h 4138222"/>
              <a:gd name="connsiteX4" fmla="*/ 3152706 w 4372994"/>
              <a:gd name="connsiteY4" fmla="*/ 4124957 h 4138222"/>
              <a:gd name="connsiteX5" fmla="*/ 918988 w 4372994"/>
              <a:gd name="connsiteY5" fmla="*/ 3738143 h 4138222"/>
              <a:gd name="connsiteX6" fmla="*/ 205861 w 4372994"/>
              <a:gd name="connsiteY6" fmla="*/ 2965662 h 4138222"/>
              <a:gd name="connsiteX7" fmla="*/ 60403 w 4372994"/>
              <a:gd name="connsiteY7" fmla="*/ 1485818 h 4138222"/>
              <a:gd name="connsiteX8" fmla="*/ 898165 w 4372994"/>
              <a:gd name="connsiteY8" fmla="*/ 606258 h 4138222"/>
              <a:gd name="connsiteX9" fmla="*/ 816235 w 4372994"/>
              <a:gd name="connsiteY9" fmla="*/ 0 h 4138222"/>
              <a:gd name="connsiteX0" fmla="*/ 816235 w 4372994"/>
              <a:gd name="connsiteY0" fmla="*/ 0 h 4138224"/>
              <a:gd name="connsiteX1" fmla="*/ 1454202 w 4372994"/>
              <a:gd name="connsiteY1" fmla="*/ 574434 h 4138224"/>
              <a:gd name="connsiteX2" fmla="*/ 4015228 w 4372994"/>
              <a:gd name="connsiteY2" fmla="*/ 1032218 h 4138224"/>
              <a:gd name="connsiteX3" fmla="*/ 4208394 w 4372994"/>
              <a:gd name="connsiteY3" fmla="*/ 3259401 h 4138224"/>
              <a:gd name="connsiteX4" fmla="*/ 3152706 w 4372994"/>
              <a:gd name="connsiteY4" fmla="*/ 4124957 h 4138224"/>
              <a:gd name="connsiteX5" fmla="*/ 918988 w 4372994"/>
              <a:gd name="connsiteY5" fmla="*/ 3738143 h 4138224"/>
              <a:gd name="connsiteX6" fmla="*/ 205861 w 4372994"/>
              <a:gd name="connsiteY6" fmla="*/ 2965662 h 4138224"/>
              <a:gd name="connsiteX7" fmla="*/ 60403 w 4372994"/>
              <a:gd name="connsiteY7" fmla="*/ 1485818 h 4138224"/>
              <a:gd name="connsiteX8" fmla="*/ 898165 w 4372994"/>
              <a:gd name="connsiteY8" fmla="*/ 606258 h 4138224"/>
              <a:gd name="connsiteX9" fmla="*/ 816235 w 4372994"/>
              <a:gd name="connsiteY9" fmla="*/ 0 h 4138224"/>
              <a:gd name="connsiteX0" fmla="*/ 810336 w 4367095"/>
              <a:gd name="connsiteY0" fmla="*/ 0 h 4138222"/>
              <a:gd name="connsiteX1" fmla="*/ 1448303 w 4367095"/>
              <a:gd name="connsiteY1" fmla="*/ 574434 h 4138222"/>
              <a:gd name="connsiteX2" fmla="*/ 4009329 w 4367095"/>
              <a:gd name="connsiteY2" fmla="*/ 1032218 h 4138222"/>
              <a:gd name="connsiteX3" fmla="*/ 4202495 w 4367095"/>
              <a:gd name="connsiteY3" fmla="*/ 3259401 h 4138222"/>
              <a:gd name="connsiteX4" fmla="*/ 3146807 w 4367095"/>
              <a:gd name="connsiteY4" fmla="*/ 4124957 h 4138222"/>
              <a:gd name="connsiteX5" fmla="*/ 913089 w 4367095"/>
              <a:gd name="connsiteY5" fmla="*/ 3738143 h 4138222"/>
              <a:gd name="connsiteX6" fmla="*/ 199962 w 4367095"/>
              <a:gd name="connsiteY6" fmla="*/ 2965662 h 4138222"/>
              <a:gd name="connsiteX7" fmla="*/ 54504 w 4367095"/>
              <a:gd name="connsiteY7" fmla="*/ 1485818 h 4138222"/>
              <a:gd name="connsiteX8" fmla="*/ 892266 w 4367095"/>
              <a:gd name="connsiteY8" fmla="*/ 606258 h 4138222"/>
              <a:gd name="connsiteX9" fmla="*/ 810336 w 4367095"/>
              <a:gd name="connsiteY9" fmla="*/ 0 h 4138222"/>
              <a:gd name="connsiteX0" fmla="*/ 814639 w 4371398"/>
              <a:gd name="connsiteY0" fmla="*/ 0 h 4138224"/>
              <a:gd name="connsiteX1" fmla="*/ 1452606 w 4371398"/>
              <a:gd name="connsiteY1" fmla="*/ 574434 h 4138224"/>
              <a:gd name="connsiteX2" fmla="*/ 4013632 w 4371398"/>
              <a:gd name="connsiteY2" fmla="*/ 1032218 h 4138224"/>
              <a:gd name="connsiteX3" fmla="*/ 4206798 w 4371398"/>
              <a:gd name="connsiteY3" fmla="*/ 3259401 h 4138224"/>
              <a:gd name="connsiteX4" fmla="*/ 3151110 w 4371398"/>
              <a:gd name="connsiteY4" fmla="*/ 4124957 h 4138224"/>
              <a:gd name="connsiteX5" fmla="*/ 917392 w 4371398"/>
              <a:gd name="connsiteY5" fmla="*/ 3738143 h 4138224"/>
              <a:gd name="connsiteX6" fmla="*/ 184820 w 4371398"/>
              <a:gd name="connsiteY6" fmla="*/ 2971263 h 4138224"/>
              <a:gd name="connsiteX7" fmla="*/ 58807 w 4371398"/>
              <a:gd name="connsiteY7" fmla="*/ 1485818 h 4138224"/>
              <a:gd name="connsiteX8" fmla="*/ 896569 w 4371398"/>
              <a:gd name="connsiteY8" fmla="*/ 606258 h 4138224"/>
              <a:gd name="connsiteX9" fmla="*/ 814639 w 4371398"/>
              <a:gd name="connsiteY9" fmla="*/ 0 h 4138224"/>
              <a:gd name="connsiteX0" fmla="*/ 824982 w 4381741"/>
              <a:gd name="connsiteY0" fmla="*/ 0 h 4138222"/>
              <a:gd name="connsiteX1" fmla="*/ 1462949 w 4381741"/>
              <a:gd name="connsiteY1" fmla="*/ 574434 h 4138222"/>
              <a:gd name="connsiteX2" fmla="*/ 4023975 w 4381741"/>
              <a:gd name="connsiteY2" fmla="*/ 1032218 h 4138222"/>
              <a:gd name="connsiteX3" fmla="*/ 4217141 w 4381741"/>
              <a:gd name="connsiteY3" fmla="*/ 3259401 h 4138222"/>
              <a:gd name="connsiteX4" fmla="*/ 3161453 w 4381741"/>
              <a:gd name="connsiteY4" fmla="*/ 4124957 h 4138222"/>
              <a:gd name="connsiteX5" fmla="*/ 927735 w 4381741"/>
              <a:gd name="connsiteY5" fmla="*/ 3738143 h 4138222"/>
              <a:gd name="connsiteX6" fmla="*/ 195163 w 4381741"/>
              <a:gd name="connsiteY6" fmla="*/ 2971263 h 4138222"/>
              <a:gd name="connsiteX7" fmla="*/ 69150 w 4381741"/>
              <a:gd name="connsiteY7" fmla="*/ 1485818 h 4138222"/>
              <a:gd name="connsiteX8" fmla="*/ 906912 w 4381741"/>
              <a:gd name="connsiteY8" fmla="*/ 606258 h 4138222"/>
              <a:gd name="connsiteX9" fmla="*/ 824982 w 4381741"/>
              <a:gd name="connsiteY9" fmla="*/ 0 h 4138222"/>
              <a:gd name="connsiteX0" fmla="*/ 824982 w 4385632"/>
              <a:gd name="connsiteY0" fmla="*/ 0 h 4138224"/>
              <a:gd name="connsiteX1" fmla="*/ 1462949 w 4385632"/>
              <a:gd name="connsiteY1" fmla="*/ 574434 h 4138224"/>
              <a:gd name="connsiteX2" fmla="*/ 4023975 w 4385632"/>
              <a:gd name="connsiteY2" fmla="*/ 1032218 h 4138224"/>
              <a:gd name="connsiteX3" fmla="*/ 4217141 w 4385632"/>
              <a:gd name="connsiteY3" fmla="*/ 3259401 h 4138224"/>
              <a:gd name="connsiteX4" fmla="*/ 3161453 w 4385632"/>
              <a:gd name="connsiteY4" fmla="*/ 4124957 h 4138224"/>
              <a:gd name="connsiteX5" fmla="*/ 927735 w 4385632"/>
              <a:gd name="connsiteY5" fmla="*/ 3738143 h 4138224"/>
              <a:gd name="connsiteX6" fmla="*/ 195163 w 4385632"/>
              <a:gd name="connsiteY6" fmla="*/ 2971263 h 4138224"/>
              <a:gd name="connsiteX7" fmla="*/ 69150 w 4385632"/>
              <a:gd name="connsiteY7" fmla="*/ 1485818 h 4138224"/>
              <a:gd name="connsiteX8" fmla="*/ 906912 w 4385632"/>
              <a:gd name="connsiteY8" fmla="*/ 606258 h 4138224"/>
              <a:gd name="connsiteX9" fmla="*/ 824982 w 4385632"/>
              <a:gd name="connsiteY9" fmla="*/ 0 h 4138224"/>
              <a:gd name="connsiteX0" fmla="*/ 832223 w 4392873"/>
              <a:gd name="connsiteY0" fmla="*/ 0 h 4138222"/>
              <a:gd name="connsiteX1" fmla="*/ 1470190 w 4392873"/>
              <a:gd name="connsiteY1" fmla="*/ 574434 h 4138222"/>
              <a:gd name="connsiteX2" fmla="*/ 4031216 w 4392873"/>
              <a:gd name="connsiteY2" fmla="*/ 1032218 h 4138222"/>
              <a:gd name="connsiteX3" fmla="*/ 4224382 w 4392873"/>
              <a:gd name="connsiteY3" fmla="*/ 3259401 h 4138222"/>
              <a:gd name="connsiteX4" fmla="*/ 3168694 w 4392873"/>
              <a:gd name="connsiteY4" fmla="*/ 4124957 h 4138222"/>
              <a:gd name="connsiteX5" fmla="*/ 934976 w 4392873"/>
              <a:gd name="connsiteY5" fmla="*/ 3738143 h 4138222"/>
              <a:gd name="connsiteX6" fmla="*/ 179579 w 4392873"/>
              <a:gd name="connsiteY6" fmla="*/ 3046439 h 4138222"/>
              <a:gd name="connsiteX7" fmla="*/ 76391 w 4392873"/>
              <a:gd name="connsiteY7" fmla="*/ 1485818 h 4138222"/>
              <a:gd name="connsiteX8" fmla="*/ 914153 w 4392873"/>
              <a:gd name="connsiteY8" fmla="*/ 606258 h 4138222"/>
              <a:gd name="connsiteX9" fmla="*/ 832223 w 4392873"/>
              <a:gd name="connsiteY9" fmla="*/ 0 h 4138222"/>
              <a:gd name="connsiteX0" fmla="*/ 823971 w 4384621"/>
              <a:gd name="connsiteY0" fmla="*/ 0 h 4138224"/>
              <a:gd name="connsiteX1" fmla="*/ 1461938 w 4384621"/>
              <a:gd name="connsiteY1" fmla="*/ 574434 h 4138224"/>
              <a:gd name="connsiteX2" fmla="*/ 4022964 w 4384621"/>
              <a:gd name="connsiteY2" fmla="*/ 1032218 h 4138224"/>
              <a:gd name="connsiteX3" fmla="*/ 4216130 w 4384621"/>
              <a:gd name="connsiteY3" fmla="*/ 3259401 h 4138224"/>
              <a:gd name="connsiteX4" fmla="*/ 3160442 w 4384621"/>
              <a:gd name="connsiteY4" fmla="*/ 4124957 h 4138224"/>
              <a:gd name="connsiteX5" fmla="*/ 926724 w 4384621"/>
              <a:gd name="connsiteY5" fmla="*/ 3738143 h 4138224"/>
              <a:gd name="connsiteX6" fmla="*/ 171327 w 4384621"/>
              <a:gd name="connsiteY6" fmla="*/ 3046439 h 4138224"/>
              <a:gd name="connsiteX7" fmla="*/ 68139 w 4384621"/>
              <a:gd name="connsiteY7" fmla="*/ 1485818 h 4138224"/>
              <a:gd name="connsiteX8" fmla="*/ 905901 w 4384621"/>
              <a:gd name="connsiteY8" fmla="*/ 606258 h 4138224"/>
              <a:gd name="connsiteX9" fmla="*/ 823971 w 4384621"/>
              <a:gd name="connsiteY9" fmla="*/ 0 h 4138224"/>
              <a:gd name="connsiteX0" fmla="*/ 806189 w 4366839"/>
              <a:gd name="connsiteY0" fmla="*/ 0 h 4138222"/>
              <a:gd name="connsiteX1" fmla="*/ 1444156 w 4366839"/>
              <a:gd name="connsiteY1" fmla="*/ 574434 h 4138222"/>
              <a:gd name="connsiteX2" fmla="*/ 4005182 w 4366839"/>
              <a:gd name="connsiteY2" fmla="*/ 1032218 h 4138222"/>
              <a:gd name="connsiteX3" fmla="*/ 4198348 w 4366839"/>
              <a:gd name="connsiteY3" fmla="*/ 3259401 h 4138222"/>
              <a:gd name="connsiteX4" fmla="*/ 3142660 w 4366839"/>
              <a:gd name="connsiteY4" fmla="*/ 4124957 h 4138222"/>
              <a:gd name="connsiteX5" fmla="*/ 908942 w 4366839"/>
              <a:gd name="connsiteY5" fmla="*/ 3738143 h 4138222"/>
              <a:gd name="connsiteX6" fmla="*/ 153545 w 4366839"/>
              <a:gd name="connsiteY6" fmla="*/ 3046439 h 4138222"/>
              <a:gd name="connsiteX7" fmla="*/ 50357 w 4366839"/>
              <a:gd name="connsiteY7" fmla="*/ 1485818 h 4138222"/>
              <a:gd name="connsiteX8" fmla="*/ 888119 w 4366839"/>
              <a:gd name="connsiteY8" fmla="*/ 606258 h 4138222"/>
              <a:gd name="connsiteX9" fmla="*/ 806189 w 4366839"/>
              <a:gd name="connsiteY9" fmla="*/ 0 h 4138222"/>
              <a:gd name="connsiteX0" fmla="*/ 806189 w 4366839"/>
              <a:gd name="connsiteY0" fmla="*/ 0 h 4138224"/>
              <a:gd name="connsiteX1" fmla="*/ 1444156 w 4366839"/>
              <a:gd name="connsiteY1" fmla="*/ 574434 h 4138224"/>
              <a:gd name="connsiteX2" fmla="*/ 4005182 w 4366839"/>
              <a:gd name="connsiteY2" fmla="*/ 1032218 h 4138224"/>
              <a:gd name="connsiteX3" fmla="*/ 4198348 w 4366839"/>
              <a:gd name="connsiteY3" fmla="*/ 3259401 h 4138224"/>
              <a:gd name="connsiteX4" fmla="*/ 3142660 w 4366839"/>
              <a:gd name="connsiteY4" fmla="*/ 4124957 h 4138224"/>
              <a:gd name="connsiteX5" fmla="*/ 908942 w 4366839"/>
              <a:gd name="connsiteY5" fmla="*/ 3738143 h 4138224"/>
              <a:gd name="connsiteX6" fmla="*/ 153545 w 4366839"/>
              <a:gd name="connsiteY6" fmla="*/ 3046439 h 4138224"/>
              <a:gd name="connsiteX7" fmla="*/ 50357 w 4366839"/>
              <a:gd name="connsiteY7" fmla="*/ 1485818 h 4138224"/>
              <a:gd name="connsiteX8" fmla="*/ 888119 w 4366839"/>
              <a:gd name="connsiteY8" fmla="*/ 606258 h 4138224"/>
              <a:gd name="connsiteX9" fmla="*/ 806189 w 4366839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104082 w 4317376"/>
              <a:gd name="connsiteY6" fmla="*/ 3046439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224"/>
              <a:gd name="connsiteX1" fmla="*/ 1394693 w 4317376"/>
              <a:gd name="connsiteY1" fmla="*/ 574434 h 4138224"/>
              <a:gd name="connsiteX2" fmla="*/ 3955719 w 4317376"/>
              <a:gd name="connsiteY2" fmla="*/ 1032218 h 4138224"/>
              <a:gd name="connsiteX3" fmla="*/ 4148885 w 4317376"/>
              <a:gd name="connsiteY3" fmla="*/ 3259401 h 4138224"/>
              <a:gd name="connsiteX4" fmla="*/ 3093197 w 4317376"/>
              <a:gd name="connsiteY4" fmla="*/ 4124957 h 4138224"/>
              <a:gd name="connsiteX5" fmla="*/ 859479 w 4317376"/>
              <a:gd name="connsiteY5" fmla="*/ 3738143 h 4138224"/>
              <a:gd name="connsiteX6" fmla="*/ 219159 w 4317376"/>
              <a:gd name="connsiteY6" fmla="*/ 3144044 h 4138224"/>
              <a:gd name="connsiteX7" fmla="*/ 894 w 4317376"/>
              <a:gd name="connsiteY7" fmla="*/ 1485818 h 4138224"/>
              <a:gd name="connsiteX8" fmla="*/ 838656 w 4317376"/>
              <a:gd name="connsiteY8" fmla="*/ 606258 h 4138224"/>
              <a:gd name="connsiteX9" fmla="*/ 756726 w 4317376"/>
              <a:gd name="connsiteY9" fmla="*/ 0 h 4138224"/>
              <a:gd name="connsiteX0" fmla="*/ 756726 w 4317376"/>
              <a:gd name="connsiteY0" fmla="*/ 0 h 4138222"/>
              <a:gd name="connsiteX1" fmla="*/ 1394693 w 4317376"/>
              <a:gd name="connsiteY1" fmla="*/ 574434 h 4138222"/>
              <a:gd name="connsiteX2" fmla="*/ 3955719 w 4317376"/>
              <a:gd name="connsiteY2" fmla="*/ 1032218 h 4138222"/>
              <a:gd name="connsiteX3" fmla="*/ 4148885 w 4317376"/>
              <a:gd name="connsiteY3" fmla="*/ 3259401 h 4138222"/>
              <a:gd name="connsiteX4" fmla="*/ 3093197 w 4317376"/>
              <a:gd name="connsiteY4" fmla="*/ 4124957 h 4138222"/>
              <a:gd name="connsiteX5" fmla="*/ 859479 w 4317376"/>
              <a:gd name="connsiteY5" fmla="*/ 3738143 h 4138222"/>
              <a:gd name="connsiteX6" fmla="*/ 232580 w 4317376"/>
              <a:gd name="connsiteY6" fmla="*/ 3163758 h 4138222"/>
              <a:gd name="connsiteX7" fmla="*/ 894 w 4317376"/>
              <a:gd name="connsiteY7" fmla="*/ 1485818 h 4138222"/>
              <a:gd name="connsiteX8" fmla="*/ 838656 w 4317376"/>
              <a:gd name="connsiteY8" fmla="*/ 606258 h 4138222"/>
              <a:gd name="connsiteX9" fmla="*/ 756726 w 4317376"/>
              <a:gd name="connsiteY9" fmla="*/ 0 h 4138222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56726 w 4317376"/>
              <a:gd name="connsiteY0" fmla="*/ 0 h 4138731"/>
              <a:gd name="connsiteX1" fmla="*/ 1394693 w 4317376"/>
              <a:gd name="connsiteY1" fmla="*/ 574434 h 4138731"/>
              <a:gd name="connsiteX2" fmla="*/ 3955719 w 4317376"/>
              <a:gd name="connsiteY2" fmla="*/ 1032218 h 4138731"/>
              <a:gd name="connsiteX3" fmla="*/ 4148885 w 4317376"/>
              <a:gd name="connsiteY3" fmla="*/ 3259401 h 4138731"/>
              <a:gd name="connsiteX4" fmla="*/ 3093197 w 4317376"/>
              <a:gd name="connsiteY4" fmla="*/ 4124957 h 4138731"/>
              <a:gd name="connsiteX5" fmla="*/ 897522 w 4317376"/>
              <a:gd name="connsiteY5" fmla="*/ 3744330 h 4138731"/>
              <a:gd name="connsiteX6" fmla="*/ 232580 w 4317376"/>
              <a:gd name="connsiteY6" fmla="*/ 3163758 h 4138731"/>
              <a:gd name="connsiteX7" fmla="*/ 894 w 4317376"/>
              <a:gd name="connsiteY7" fmla="*/ 1485818 h 4138731"/>
              <a:gd name="connsiteX8" fmla="*/ 838656 w 4317376"/>
              <a:gd name="connsiteY8" fmla="*/ 606258 h 4138731"/>
              <a:gd name="connsiteX9" fmla="*/ 756726 w 4317376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583 w 4324233"/>
              <a:gd name="connsiteY0" fmla="*/ 0 h 4138731"/>
              <a:gd name="connsiteX1" fmla="*/ 1401550 w 4324233"/>
              <a:gd name="connsiteY1" fmla="*/ 574434 h 4138731"/>
              <a:gd name="connsiteX2" fmla="*/ 3962576 w 4324233"/>
              <a:gd name="connsiteY2" fmla="*/ 1032218 h 4138731"/>
              <a:gd name="connsiteX3" fmla="*/ 4155742 w 4324233"/>
              <a:gd name="connsiteY3" fmla="*/ 3259401 h 4138731"/>
              <a:gd name="connsiteX4" fmla="*/ 3100054 w 4324233"/>
              <a:gd name="connsiteY4" fmla="*/ 4124957 h 4138731"/>
              <a:gd name="connsiteX5" fmla="*/ 904379 w 4324233"/>
              <a:gd name="connsiteY5" fmla="*/ 3744330 h 4138731"/>
              <a:gd name="connsiteX6" fmla="*/ 239437 w 4324233"/>
              <a:gd name="connsiteY6" fmla="*/ 3163758 h 4138731"/>
              <a:gd name="connsiteX7" fmla="*/ 881 w 4324233"/>
              <a:gd name="connsiteY7" fmla="*/ 1528534 h 4138731"/>
              <a:gd name="connsiteX8" fmla="*/ 845513 w 4324233"/>
              <a:gd name="connsiteY8" fmla="*/ 606258 h 4138731"/>
              <a:gd name="connsiteX9" fmla="*/ 763583 w 4324233"/>
              <a:gd name="connsiteY9" fmla="*/ 0 h 4138731"/>
              <a:gd name="connsiteX0" fmla="*/ 763706 w 4324356"/>
              <a:gd name="connsiteY0" fmla="*/ 0 h 4138731"/>
              <a:gd name="connsiteX1" fmla="*/ 1401673 w 4324356"/>
              <a:gd name="connsiteY1" fmla="*/ 574434 h 4138731"/>
              <a:gd name="connsiteX2" fmla="*/ 3962699 w 4324356"/>
              <a:gd name="connsiteY2" fmla="*/ 1032218 h 4138731"/>
              <a:gd name="connsiteX3" fmla="*/ 4155865 w 4324356"/>
              <a:gd name="connsiteY3" fmla="*/ 3259401 h 4138731"/>
              <a:gd name="connsiteX4" fmla="*/ 3100177 w 4324356"/>
              <a:gd name="connsiteY4" fmla="*/ 4124957 h 4138731"/>
              <a:gd name="connsiteX5" fmla="*/ 904502 w 4324356"/>
              <a:gd name="connsiteY5" fmla="*/ 3744330 h 4138731"/>
              <a:gd name="connsiteX6" fmla="*/ 239560 w 4324356"/>
              <a:gd name="connsiteY6" fmla="*/ 3163758 h 4138731"/>
              <a:gd name="connsiteX7" fmla="*/ 1004 w 4324356"/>
              <a:gd name="connsiteY7" fmla="*/ 1528534 h 4138731"/>
              <a:gd name="connsiteX8" fmla="*/ 845636 w 4324356"/>
              <a:gd name="connsiteY8" fmla="*/ 606258 h 4138731"/>
              <a:gd name="connsiteX9" fmla="*/ 763706 w 4324356"/>
              <a:gd name="connsiteY9" fmla="*/ 0 h 4138731"/>
              <a:gd name="connsiteX0" fmla="*/ 763710 w 4324360"/>
              <a:gd name="connsiteY0" fmla="*/ 0 h 4138731"/>
              <a:gd name="connsiteX1" fmla="*/ 1401677 w 4324360"/>
              <a:gd name="connsiteY1" fmla="*/ 574434 h 4138731"/>
              <a:gd name="connsiteX2" fmla="*/ 3962703 w 4324360"/>
              <a:gd name="connsiteY2" fmla="*/ 1032218 h 4138731"/>
              <a:gd name="connsiteX3" fmla="*/ 4155869 w 4324360"/>
              <a:gd name="connsiteY3" fmla="*/ 3259401 h 4138731"/>
              <a:gd name="connsiteX4" fmla="*/ 3100181 w 4324360"/>
              <a:gd name="connsiteY4" fmla="*/ 4124957 h 4138731"/>
              <a:gd name="connsiteX5" fmla="*/ 904506 w 4324360"/>
              <a:gd name="connsiteY5" fmla="*/ 3744330 h 4138731"/>
              <a:gd name="connsiteX6" fmla="*/ 239564 w 4324360"/>
              <a:gd name="connsiteY6" fmla="*/ 3163758 h 4138731"/>
              <a:gd name="connsiteX7" fmla="*/ 1008 w 4324360"/>
              <a:gd name="connsiteY7" fmla="*/ 1528534 h 4138731"/>
              <a:gd name="connsiteX8" fmla="*/ 845640 w 4324360"/>
              <a:gd name="connsiteY8" fmla="*/ 606258 h 4138731"/>
              <a:gd name="connsiteX9" fmla="*/ 763710 w 4324360"/>
              <a:gd name="connsiteY9" fmla="*/ 0 h 413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24360" h="4138731">
                <a:moveTo>
                  <a:pt x="763710" y="0"/>
                </a:moveTo>
                <a:cubicBezTo>
                  <a:pt x="835632" y="58905"/>
                  <a:pt x="1258100" y="357725"/>
                  <a:pt x="1401677" y="574434"/>
                </a:cubicBezTo>
                <a:cubicBezTo>
                  <a:pt x="1557398" y="585526"/>
                  <a:pt x="3503671" y="584724"/>
                  <a:pt x="3962703" y="1032218"/>
                </a:cubicBezTo>
                <a:cubicBezTo>
                  <a:pt x="4421735" y="1479712"/>
                  <a:pt x="4393755" y="2068459"/>
                  <a:pt x="4155869" y="3259401"/>
                </a:cubicBezTo>
                <a:cubicBezTo>
                  <a:pt x="4006903" y="3825365"/>
                  <a:pt x="3642075" y="4044135"/>
                  <a:pt x="3100181" y="4124957"/>
                </a:cubicBezTo>
                <a:cubicBezTo>
                  <a:pt x="2558287" y="4205779"/>
                  <a:pt x="1639845" y="3911670"/>
                  <a:pt x="904506" y="3744330"/>
                </a:cubicBezTo>
                <a:cubicBezTo>
                  <a:pt x="600271" y="3642054"/>
                  <a:pt x="464613" y="3557214"/>
                  <a:pt x="239564" y="3163758"/>
                </a:cubicBezTo>
                <a:cubicBezTo>
                  <a:pt x="75461" y="2876879"/>
                  <a:pt x="40807" y="2193725"/>
                  <a:pt x="1008" y="1528534"/>
                </a:cubicBezTo>
                <a:cubicBezTo>
                  <a:pt x="-24451" y="805482"/>
                  <a:pt x="437089" y="647961"/>
                  <a:pt x="845640" y="606258"/>
                </a:cubicBezTo>
                <a:cubicBezTo>
                  <a:pt x="845640" y="606258"/>
                  <a:pt x="854014" y="343114"/>
                  <a:pt x="76371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8620E55-D627-8906-CB35-97E6331B4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279" y="5471046"/>
            <a:ext cx="1469017" cy="1528277"/>
          </a:xfrm>
          <a:prstGeom prst="rect">
            <a:avLst/>
          </a:prstGeom>
        </p:spPr>
      </p:pic>
      <p:pic>
        <p:nvPicPr>
          <p:cNvPr id="12" name="Afbeelding 11" descr="Afbeelding met tekst, Lettertype, Graphics, grafische vormgeving&#10;&#10;Door AI gegenereerde inhoud is mogelijk onjuist.">
            <a:extLst>
              <a:ext uri="{FF2B5EF4-FFF2-40B4-BE49-F238E27FC236}">
                <a16:creationId xmlns:a16="http://schemas.microsoft.com/office/drawing/2014/main" id="{2930E1B8-51B9-C8DF-F53E-449BEFED8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20" y="6129133"/>
            <a:ext cx="4075184" cy="5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83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D30EFE3-9611-4841-9BC3-E51D7A359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508F576-DF71-A78F-484E-7AB35492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732731"/>
            <a:ext cx="10000521" cy="1731909"/>
          </a:xfrm>
        </p:spPr>
        <p:txBody>
          <a:bodyPr>
            <a:normAutofit/>
          </a:bodyPr>
          <a:lstStyle/>
          <a:p>
            <a:pPr algn="ctr"/>
            <a:r>
              <a:rPr lang="nl-NL"/>
              <a:t>Waarom is de samenwerking belangrijk?</a:t>
            </a:r>
          </a:p>
        </p:txBody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FCB596EA-882B-E1B2-1A31-CA93B8AEE8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469253"/>
              </p:ext>
            </p:extLst>
          </p:nvPr>
        </p:nvGraphicFramePr>
        <p:xfrm>
          <a:off x="763009" y="2658421"/>
          <a:ext cx="10723035" cy="3512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8545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BC237-77DF-4DFB-94F7-DB493EDA1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59FE8A-22AE-248E-5AB4-6115DC01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904" y="974869"/>
            <a:ext cx="3790042" cy="4908263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Mensen met een afstand tot de arbeidsmarkt</a:t>
            </a:r>
            <a:endParaRPr lang="nl-NL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8F97AF01-D60B-019B-318C-9BAFC75E1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5104307"/>
              </p:ext>
            </p:extLst>
          </p:nvPr>
        </p:nvGraphicFramePr>
        <p:xfrm>
          <a:off x="5185533" y="628642"/>
          <a:ext cx="6383102" cy="5600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103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5EBCCB1-FE9F-40B3-9C96-8A43FDD0D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31BAE0C-626B-4D94-AE67-8C0B2177E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640" y="0"/>
            <a:ext cx="7419381" cy="6069620"/>
          </a:xfrm>
          <a:custGeom>
            <a:avLst/>
            <a:gdLst>
              <a:gd name="connsiteX0" fmla="*/ 992398 w 7742796"/>
              <a:gd name="connsiteY0" fmla="*/ 0 h 6069620"/>
              <a:gd name="connsiteX1" fmla="*/ 5828986 w 7742796"/>
              <a:gd name="connsiteY1" fmla="*/ 0 h 6069620"/>
              <a:gd name="connsiteX2" fmla="*/ 5982520 w 7742796"/>
              <a:gd name="connsiteY2" fmla="*/ 97753 h 6069620"/>
              <a:gd name="connsiteX3" fmla="*/ 7060123 w 7742796"/>
              <a:gd name="connsiteY3" fmla="*/ 1815174 h 6069620"/>
              <a:gd name="connsiteX4" fmla="*/ 7288953 w 7742796"/>
              <a:gd name="connsiteY4" fmla="*/ 4402231 h 6069620"/>
              <a:gd name="connsiteX5" fmla="*/ 7742796 w 7742796"/>
              <a:gd name="connsiteY5" fmla="*/ 5212917 h 6069620"/>
              <a:gd name="connsiteX6" fmla="*/ 7043647 w 7742796"/>
              <a:gd name="connsiteY6" fmla="*/ 5316576 h 6069620"/>
              <a:gd name="connsiteX7" fmla="*/ 4325435 w 7742796"/>
              <a:gd name="connsiteY7" fmla="*/ 6069523 h 6069620"/>
              <a:gd name="connsiteX8" fmla="*/ 1471554 w 7742796"/>
              <a:gd name="connsiteY8" fmla="*/ 5359232 h 6069620"/>
              <a:gd name="connsiteX9" fmla="*/ 211506 w 7742796"/>
              <a:gd name="connsiteY9" fmla="*/ 3674281 h 6069620"/>
              <a:gd name="connsiteX10" fmla="*/ 890654 w 7742796"/>
              <a:gd name="connsiteY10" fmla="*/ 78610 h 606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42796" h="6069620">
                <a:moveTo>
                  <a:pt x="992398" y="0"/>
                </a:moveTo>
                <a:lnTo>
                  <a:pt x="5828986" y="0"/>
                </a:lnTo>
                <a:lnTo>
                  <a:pt x="5982520" y="97753"/>
                </a:lnTo>
                <a:cubicBezTo>
                  <a:pt x="6501733" y="456452"/>
                  <a:pt x="6904981" y="1000692"/>
                  <a:pt x="7060123" y="1815174"/>
                </a:cubicBezTo>
                <a:cubicBezTo>
                  <a:pt x="7279465" y="2710667"/>
                  <a:pt x="7247395" y="3874915"/>
                  <a:pt x="7288953" y="4402231"/>
                </a:cubicBezTo>
                <a:cubicBezTo>
                  <a:pt x="7331576" y="4999677"/>
                  <a:pt x="7742796" y="5212917"/>
                  <a:pt x="7742796" y="5212917"/>
                </a:cubicBezTo>
                <a:cubicBezTo>
                  <a:pt x="7639865" y="5240304"/>
                  <a:pt x="7619811" y="5234948"/>
                  <a:pt x="7043647" y="5316576"/>
                </a:cubicBezTo>
                <a:cubicBezTo>
                  <a:pt x="6467484" y="5398205"/>
                  <a:pt x="5254120" y="6062409"/>
                  <a:pt x="4325435" y="6069523"/>
                </a:cubicBezTo>
                <a:cubicBezTo>
                  <a:pt x="3396751" y="6076637"/>
                  <a:pt x="2151941" y="5691594"/>
                  <a:pt x="1471554" y="5359232"/>
                </a:cubicBezTo>
                <a:cubicBezTo>
                  <a:pt x="791167" y="5026870"/>
                  <a:pt x="538266" y="4596224"/>
                  <a:pt x="211506" y="3674281"/>
                </a:cubicBezTo>
                <a:cubicBezTo>
                  <a:pt x="-53986" y="2925203"/>
                  <a:pt x="-274570" y="1055882"/>
                  <a:pt x="890654" y="78610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563FE2-8180-41EE-8D0A-AFEDC1CD0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29631" flipH="1">
            <a:off x="4390027" y="-210425"/>
            <a:ext cx="7205018" cy="625042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8286"/>
              <a:gd name="connsiteY0" fmla="*/ 731902 h 772169"/>
              <a:gd name="connsiteX1" fmla="*/ 90528 w 828286"/>
              <a:gd name="connsiteY1" fmla="*/ 735868 h 772169"/>
              <a:gd name="connsiteX2" fmla="*/ 373741 w 828286"/>
              <a:gd name="connsiteY2" fmla="*/ 757848 h 772169"/>
              <a:gd name="connsiteX3" fmla="*/ 812900 w 828286"/>
              <a:gd name="connsiteY3" fmla="*/ 492088 h 772169"/>
              <a:gd name="connsiteX4" fmla="*/ 588282 w 828286"/>
              <a:gd name="connsiteY4" fmla="*/ 3537 h 772169"/>
              <a:gd name="connsiteX5" fmla="*/ 59263 w 828286"/>
              <a:gd name="connsiteY5" fmla="*/ 319863 h 772169"/>
              <a:gd name="connsiteX6" fmla="*/ 56596 w 828286"/>
              <a:gd name="connsiteY6" fmla="*/ 630854 h 772169"/>
              <a:gd name="connsiteX7" fmla="*/ 0 w 828286"/>
              <a:gd name="connsiteY7" fmla="*/ 731902 h 772169"/>
              <a:gd name="connsiteX0" fmla="*/ 0 w 828286"/>
              <a:gd name="connsiteY0" fmla="*/ 731902 h 772169"/>
              <a:gd name="connsiteX1" fmla="*/ 90528 w 828286"/>
              <a:gd name="connsiteY1" fmla="*/ 735868 h 772169"/>
              <a:gd name="connsiteX2" fmla="*/ 373741 w 828286"/>
              <a:gd name="connsiteY2" fmla="*/ 757848 h 772169"/>
              <a:gd name="connsiteX3" fmla="*/ 812900 w 828286"/>
              <a:gd name="connsiteY3" fmla="*/ 492088 h 772169"/>
              <a:gd name="connsiteX4" fmla="*/ 588282 w 828286"/>
              <a:gd name="connsiteY4" fmla="*/ 3537 h 772169"/>
              <a:gd name="connsiteX5" fmla="*/ 59263 w 828286"/>
              <a:gd name="connsiteY5" fmla="*/ 319863 h 772169"/>
              <a:gd name="connsiteX6" fmla="*/ 56596 w 828286"/>
              <a:gd name="connsiteY6" fmla="*/ 630854 h 772169"/>
              <a:gd name="connsiteX7" fmla="*/ 0 w 828286"/>
              <a:gd name="connsiteY7" fmla="*/ 731902 h 772169"/>
              <a:gd name="connsiteX0" fmla="*/ 0 w 828286"/>
              <a:gd name="connsiteY0" fmla="*/ 731902 h 773143"/>
              <a:gd name="connsiteX1" fmla="*/ 90528 w 828286"/>
              <a:gd name="connsiteY1" fmla="*/ 739883 h 773143"/>
              <a:gd name="connsiteX2" fmla="*/ 373741 w 828286"/>
              <a:gd name="connsiteY2" fmla="*/ 757848 h 773143"/>
              <a:gd name="connsiteX3" fmla="*/ 812900 w 828286"/>
              <a:gd name="connsiteY3" fmla="*/ 492088 h 773143"/>
              <a:gd name="connsiteX4" fmla="*/ 588282 w 828286"/>
              <a:gd name="connsiteY4" fmla="*/ 3537 h 773143"/>
              <a:gd name="connsiteX5" fmla="*/ 59263 w 828286"/>
              <a:gd name="connsiteY5" fmla="*/ 319863 h 773143"/>
              <a:gd name="connsiteX6" fmla="*/ 56596 w 828286"/>
              <a:gd name="connsiteY6" fmla="*/ 630854 h 773143"/>
              <a:gd name="connsiteX7" fmla="*/ 0 w 828286"/>
              <a:gd name="connsiteY7" fmla="*/ 731902 h 773143"/>
              <a:gd name="connsiteX0" fmla="*/ 0 w 828367"/>
              <a:gd name="connsiteY0" fmla="*/ 731902 h 776468"/>
              <a:gd name="connsiteX1" fmla="*/ 90528 w 828367"/>
              <a:gd name="connsiteY1" fmla="*/ 739883 h 776468"/>
              <a:gd name="connsiteX2" fmla="*/ 372595 w 828367"/>
              <a:gd name="connsiteY2" fmla="*/ 761863 h 776468"/>
              <a:gd name="connsiteX3" fmla="*/ 812900 w 828367"/>
              <a:gd name="connsiteY3" fmla="*/ 492088 h 776468"/>
              <a:gd name="connsiteX4" fmla="*/ 588282 w 828367"/>
              <a:gd name="connsiteY4" fmla="*/ 3537 h 776468"/>
              <a:gd name="connsiteX5" fmla="*/ 59263 w 828367"/>
              <a:gd name="connsiteY5" fmla="*/ 319863 h 776468"/>
              <a:gd name="connsiteX6" fmla="*/ 56596 w 828367"/>
              <a:gd name="connsiteY6" fmla="*/ 630854 h 776468"/>
              <a:gd name="connsiteX7" fmla="*/ 0 w 828367"/>
              <a:gd name="connsiteY7" fmla="*/ 731902 h 776468"/>
              <a:gd name="connsiteX0" fmla="*/ 0 w 828367"/>
              <a:gd name="connsiteY0" fmla="*/ 731902 h 776468"/>
              <a:gd name="connsiteX1" fmla="*/ 90528 w 828367"/>
              <a:gd name="connsiteY1" fmla="*/ 739883 h 776468"/>
              <a:gd name="connsiteX2" fmla="*/ 372595 w 828367"/>
              <a:gd name="connsiteY2" fmla="*/ 761863 h 776468"/>
              <a:gd name="connsiteX3" fmla="*/ 812900 w 828367"/>
              <a:gd name="connsiteY3" fmla="*/ 492088 h 776468"/>
              <a:gd name="connsiteX4" fmla="*/ 588282 w 828367"/>
              <a:gd name="connsiteY4" fmla="*/ 3537 h 776468"/>
              <a:gd name="connsiteX5" fmla="*/ 59263 w 828367"/>
              <a:gd name="connsiteY5" fmla="*/ 319863 h 776468"/>
              <a:gd name="connsiteX6" fmla="*/ 56596 w 828367"/>
              <a:gd name="connsiteY6" fmla="*/ 630854 h 776468"/>
              <a:gd name="connsiteX7" fmla="*/ 0 w 828367"/>
              <a:gd name="connsiteY7" fmla="*/ 731902 h 776468"/>
              <a:gd name="connsiteX0" fmla="*/ 0 w 824972"/>
              <a:gd name="connsiteY0" fmla="*/ 731902 h 776468"/>
              <a:gd name="connsiteX1" fmla="*/ 90528 w 824972"/>
              <a:gd name="connsiteY1" fmla="*/ 739883 h 776468"/>
              <a:gd name="connsiteX2" fmla="*/ 372595 w 824972"/>
              <a:gd name="connsiteY2" fmla="*/ 761863 h 776468"/>
              <a:gd name="connsiteX3" fmla="*/ 812900 w 824972"/>
              <a:gd name="connsiteY3" fmla="*/ 492088 h 776468"/>
              <a:gd name="connsiteX4" fmla="*/ 588282 w 824972"/>
              <a:gd name="connsiteY4" fmla="*/ 3537 h 776468"/>
              <a:gd name="connsiteX5" fmla="*/ 59263 w 824972"/>
              <a:gd name="connsiteY5" fmla="*/ 319863 h 776468"/>
              <a:gd name="connsiteX6" fmla="*/ 56596 w 824972"/>
              <a:gd name="connsiteY6" fmla="*/ 630854 h 776468"/>
              <a:gd name="connsiteX7" fmla="*/ 0 w 824972"/>
              <a:gd name="connsiteY7" fmla="*/ 731902 h 776468"/>
              <a:gd name="connsiteX0" fmla="*/ 0 w 820164"/>
              <a:gd name="connsiteY0" fmla="*/ 731902 h 774107"/>
              <a:gd name="connsiteX1" fmla="*/ 90528 w 820164"/>
              <a:gd name="connsiteY1" fmla="*/ 739883 h 774107"/>
              <a:gd name="connsiteX2" fmla="*/ 372595 w 820164"/>
              <a:gd name="connsiteY2" fmla="*/ 761863 h 774107"/>
              <a:gd name="connsiteX3" fmla="*/ 807168 w 820164"/>
              <a:gd name="connsiteY3" fmla="*/ 525544 h 774107"/>
              <a:gd name="connsiteX4" fmla="*/ 588282 w 820164"/>
              <a:gd name="connsiteY4" fmla="*/ 3537 h 774107"/>
              <a:gd name="connsiteX5" fmla="*/ 59263 w 820164"/>
              <a:gd name="connsiteY5" fmla="*/ 319863 h 774107"/>
              <a:gd name="connsiteX6" fmla="*/ 56596 w 820164"/>
              <a:gd name="connsiteY6" fmla="*/ 630854 h 774107"/>
              <a:gd name="connsiteX7" fmla="*/ 0 w 820164"/>
              <a:gd name="connsiteY7" fmla="*/ 731902 h 774107"/>
              <a:gd name="connsiteX0" fmla="*/ 0 w 822786"/>
              <a:gd name="connsiteY0" fmla="*/ 731902 h 792910"/>
              <a:gd name="connsiteX1" fmla="*/ 90528 w 822786"/>
              <a:gd name="connsiteY1" fmla="*/ 739883 h 792910"/>
              <a:gd name="connsiteX2" fmla="*/ 384059 w 822786"/>
              <a:gd name="connsiteY2" fmla="*/ 783275 h 792910"/>
              <a:gd name="connsiteX3" fmla="*/ 807168 w 822786"/>
              <a:gd name="connsiteY3" fmla="*/ 525544 h 792910"/>
              <a:gd name="connsiteX4" fmla="*/ 588282 w 822786"/>
              <a:gd name="connsiteY4" fmla="*/ 3537 h 792910"/>
              <a:gd name="connsiteX5" fmla="*/ 59263 w 822786"/>
              <a:gd name="connsiteY5" fmla="*/ 319863 h 792910"/>
              <a:gd name="connsiteX6" fmla="*/ 56596 w 822786"/>
              <a:gd name="connsiteY6" fmla="*/ 630854 h 792910"/>
              <a:gd name="connsiteX7" fmla="*/ 0 w 822786"/>
              <a:gd name="connsiteY7" fmla="*/ 731902 h 792910"/>
              <a:gd name="connsiteX0" fmla="*/ 0 w 822786"/>
              <a:gd name="connsiteY0" fmla="*/ 731902 h 787053"/>
              <a:gd name="connsiteX1" fmla="*/ 90528 w 822786"/>
              <a:gd name="connsiteY1" fmla="*/ 739883 h 787053"/>
              <a:gd name="connsiteX2" fmla="*/ 384059 w 822786"/>
              <a:gd name="connsiteY2" fmla="*/ 783275 h 787053"/>
              <a:gd name="connsiteX3" fmla="*/ 807168 w 822786"/>
              <a:gd name="connsiteY3" fmla="*/ 525544 h 787053"/>
              <a:gd name="connsiteX4" fmla="*/ 588282 w 822786"/>
              <a:gd name="connsiteY4" fmla="*/ 3537 h 787053"/>
              <a:gd name="connsiteX5" fmla="*/ 59263 w 822786"/>
              <a:gd name="connsiteY5" fmla="*/ 319863 h 787053"/>
              <a:gd name="connsiteX6" fmla="*/ 56596 w 822786"/>
              <a:gd name="connsiteY6" fmla="*/ 630854 h 787053"/>
              <a:gd name="connsiteX7" fmla="*/ 0 w 822786"/>
              <a:gd name="connsiteY7" fmla="*/ 731902 h 787053"/>
              <a:gd name="connsiteX0" fmla="*/ 0 w 807883"/>
              <a:gd name="connsiteY0" fmla="*/ 731902 h 787053"/>
              <a:gd name="connsiteX1" fmla="*/ 75625 w 807883"/>
              <a:gd name="connsiteY1" fmla="*/ 739883 h 787053"/>
              <a:gd name="connsiteX2" fmla="*/ 369156 w 807883"/>
              <a:gd name="connsiteY2" fmla="*/ 783275 h 787053"/>
              <a:gd name="connsiteX3" fmla="*/ 792265 w 807883"/>
              <a:gd name="connsiteY3" fmla="*/ 525544 h 787053"/>
              <a:gd name="connsiteX4" fmla="*/ 573379 w 807883"/>
              <a:gd name="connsiteY4" fmla="*/ 3537 h 787053"/>
              <a:gd name="connsiteX5" fmla="*/ 44360 w 807883"/>
              <a:gd name="connsiteY5" fmla="*/ 319863 h 787053"/>
              <a:gd name="connsiteX6" fmla="*/ 41693 w 807883"/>
              <a:gd name="connsiteY6" fmla="*/ 630854 h 787053"/>
              <a:gd name="connsiteX7" fmla="*/ 0 w 807883"/>
              <a:gd name="connsiteY7" fmla="*/ 731902 h 787053"/>
              <a:gd name="connsiteX0" fmla="*/ 0 w 813330"/>
              <a:gd name="connsiteY0" fmla="*/ 731902 h 787053"/>
              <a:gd name="connsiteX1" fmla="*/ 75625 w 813330"/>
              <a:gd name="connsiteY1" fmla="*/ 739883 h 787053"/>
              <a:gd name="connsiteX2" fmla="*/ 369156 w 813330"/>
              <a:gd name="connsiteY2" fmla="*/ 783275 h 787053"/>
              <a:gd name="connsiteX3" fmla="*/ 792265 w 813330"/>
              <a:gd name="connsiteY3" fmla="*/ 525544 h 787053"/>
              <a:gd name="connsiteX4" fmla="*/ 573379 w 813330"/>
              <a:gd name="connsiteY4" fmla="*/ 3537 h 787053"/>
              <a:gd name="connsiteX5" fmla="*/ 44360 w 813330"/>
              <a:gd name="connsiteY5" fmla="*/ 319863 h 787053"/>
              <a:gd name="connsiteX6" fmla="*/ 41693 w 813330"/>
              <a:gd name="connsiteY6" fmla="*/ 630854 h 787053"/>
              <a:gd name="connsiteX7" fmla="*/ 0 w 813330"/>
              <a:gd name="connsiteY7" fmla="*/ 731902 h 787053"/>
              <a:gd name="connsiteX0" fmla="*/ 0 w 807637"/>
              <a:gd name="connsiteY0" fmla="*/ 731902 h 805003"/>
              <a:gd name="connsiteX1" fmla="*/ 75625 w 807637"/>
              <a:gd name="connsiteY1" fmla="*/ 739883 h 805003"/>
              <a:gd name="connsiteX2" fmla="*/ 372595 w 807637"/>
              <a:gd name="connsiteY2" fmla="*/ 802011 h 805003"/>
              <a:gd name="connsiteX3" fmla="*/ 792265 w 807637"/>
              <a:gd name="connsiteY3" fmla="*/ 525544 h 805003"/>
              <a:gd name="connsiteX4" fmla="*/ 573379 w 807637"/>
              <a:gd name="connsiteY4" fmla="*/ 3537 h 805003"/>
              <a:gd name="connsiteX5" fmla="*/ 44360 w 807637"/>
              <a:gd name="connsiteY5" fmla="*/ 319863 h 805003"/>
              <a:gd name="connsiteX6" fmla="*/ 41693 w 807637"/>
              <a:gd name="connsiteY6" fmla="*/ 630854 h 805003"/>
              <a:gd name="connsiteX7" fmla="*/ 0 w 807637"/>
              <a:gd name="connsiteY7" fmla="*/ 731902 h 805003"/>
              <a:gd name="connsiteX0" fmla="*/ 0 w 807637"/>
              <a:gd name="connsiteY0" fmla="*/ 731902 h 802564"/>
              <a:gd name="connsiteX1" fmla="*/ 75625 w 807637"/>
              <a:gd name="connsiteY1" fmla="*/ 739883 h 802564"/>
              <a:gd name="connsiteX2" fmla="*/ 372595 w 807637"/>
              <a:gd name="connsiteY2" fmla="*/ 802011 h 802564"/>
              <a:gd name="connsiteX3" fmla="*/ 792265 w 807637"/>
              <a:gd name="connsiteY3" fmla="*/ 525544 h 802564"/>
              <a:gd name="connsiteX4" fmla="*/ 573379 w 807637"/>
              <a:gd name="connsiteY4" fmla="*/ 3537 h 802564"/>
              <a:gd name="connsiteX5" fmla="*/ 44360 w 807637"/>
              <a:gd name="connsiteY5" fmla="*/ 319863 h 802564"/>
              <a:gd name="connsiteX6" fmla="*/ 41693 w 807637"/>
              <a:gd name="connsiteY6" fmla="*/ 630854 h 802564"/>
              <a:gd name="connsiteX7" fmla="*/ 0 w 807637"/>
              <a:gd name="connsiteY7" fmla="*/ 731902 h 802564"/>
              <a:gd name="connsiteX0" fmla="*/ 0 w 807637"/>
              <a:gd name="connsiteY0" fmla="*/ 731902 h 809639"/>
              <a:gd name="connsiteX1" fmla="*/ 75625 w 807637"/>
              <a:gd name="connsiteY1" fmla="*/ 735868 h 809639"/>
              <a:gd name="connsiteX2" fmla="*/ 372595 w 807637"/>
              <a:gd name="connsiteY2" fmla="*/ 802011 h 809639"/>
              <a:gd name="connsiteX3" fmla="*/ 792265 w 807637"/>
              <a:gd name="connsiteY3" fmla="*/ 525544 h 809639"/>
              <a:gd name="connsiteX4" fmla="*/ 573379 w 807637"/>
              <a:gd name="connsiteY4" fmla="*/ 3537 h 809639"/>
              <a:gd name="connsiteX5" fmla="*/ 44360 w 807637"/>
              <a:gd name="connsiteY5" fmla="*/ 319863 h 809639"/>
              <a:gd name="connsiteX6" fmla="*/ 41693 w 807637"/>
              <a:gd name="connsiteY6" fmla="*/ 630854 h 809639"/>
              <a:gd name="connsiteX7" fmla="*/ 0 w 807637"/>
              <a:gd name="connsiteY7" fmla="*/ 731902 h 809639"/>
              <a:gd name="connsiteX0" fmla="*/ 0 w 807637"/>
              <a:gd name="connsiteY0" fmla="*/ 731902 h 804248"/>
              <a:gd name="connsiteX1" fmla="*/ 75625 w 807637"/>
              <a:gd name="connsiteY1" fmla="*/ 735868 h 804248"/>
              <a:gd name="connsiteX2" fmla="*/ 372595 w 807637"/>
              <a:gd name="connsiteY2" fmla="*/ 802011 h 804248"/>
              <a:gd name="connsiteX3" fmla="*/ 792265 w 807637"/>
              <a:gd name="connsiteY3" fmla="*/ 525544 h 804248"/>
              <a:gd name="connsiteX4" fmla="*/ 573379 w 807637"/>
              <a:gd name="connsiteY4" fmla="*/ 3537 h 804248"/>
              <a:gd name="connsiteX5" fmla="*/ 44360 w 807637"/>
              <a:gd name="connsiteY5" fmla="*/ 319863 h 804248"/>
              <a:gd name="connsiteX6" fmla="*/ 41693 w 807637"/>
              <a:gd name="connsiteY6" fmla="*/ 630854 h 804248"/>
              <a:gd name="connsiteX7" fmla="*/ 0 w 807637"/>
              <a:gd name="connsiteY7" fmla="*/ 731902 h 804248"/>
              <a:gd name="connsiteX0" fmla="*/ 0 w 794765"/>
              <a:gd name="connsiteY0" fmla="*/ 731902 h 802589"/>
              <a:gd name="connsiteX1" fmla="*/ 75625 w 794765"/>
              <a:gd name="connsiteY1" fmla="*/ 735868 h 802589"/>
              <a:gd name="connsiteX2" fmla="*/ 372595 w 794765"/>
              <a:gd name="connsiteY2" fmla="*/ 802011 h 802589"/>
              <a:gd name="connsiteX3" fmla="*/ 671741 w 794765"/>
              <a:gd name="connsiteY3" fmla="*/ 690368 h 802589"/>
              <a:gd name="connsiteX4" fmla="*/ 792265 w 794765"/>
              <a:gd name="connsiteY4" fmla="*/ 525544 h 802589"/>
              <a:gd name="connsiteX5" fmla="*/ 573379 w 794765"/>
              <a:gd name="connsiteY5" fmla="*/ 3537 h 802589"/>
              <a:gd name="connsiteX6" fmla="*/ 44360 w 794765"/>
              <a:gd name="connsiteY6" fmla="*/ 319863 h 802589"/>
              <a:gd name="connsiteX7" fmla="*/ 41693 w 794765"/>
              <a:gd name="connsiteY7" fmla="*/ 630854 h 802589"/>
              <a:gd name="connsiteX8" fmla="*/ 0 w 794765"/>
              <a:gd name="connsiteY8" fmla="*/ 731902 h 802589"/>
              <a:gd name="connsiteX0" fmla="*/ 0 w 792569"/>
              <a:gd name="connsiteY0" fmla="*/ 731902 h 802589"/>
              <a:gd name="connsiteX1" fmla="*/ 75625 w 792569"/>
              <a:gd name="connsiteY1" fmla="*/ 735868 h 802589"/>
              <a:gd name="connsiteX2" fmla="*/ 372595 w 792569"/>
              <a:gd name="connsiteY2" fmla="*/ 802011 h 802589"/>
              <a:gd name="connsiteX3" fmla="*/ 671741 w 792569"/>
              <a:gd name="connsiteY3" fmla="*/ 690368 h 802589"/>
              <a:gd name="connsiteX4" fmla="*/ 792265 w 792569"/>
              <a:gd name="connsiteY4" fmla="*/ 525544 h 802589"/>
              <a:gd name="connsiteX5" fmla="*/ 573379 w 792569"/>
              <a:gd name="connsiteY5" fmla="*/ 3537 h 802589"/>
              <a:gd name="connsiteX6" fmla="*/ 44360 w 792569"/>
              <a:gd name="connsiteY6" fmla="*/ 319863 h 802589"/>
              <a:gd name="connsiteX7" fmla="*/ 41693 w 792569"/>
              <a:gd name="connsiteY7" fmla="*/ 630854 h 802589"/>
              <a:gd name="connsiteX8" fmla="*/ 0 w 792569"/>
              <a:gd name="connsiteY8" fmla="*/ 731902 h 802589"/>
              <a:gd name="connsiteX0" fmla="*/ 0 w 792569"/>
              <a:gd name="connsiteY0" fmla="*/ 731902 h 802589"/>
              <a:gd name="connsiteX1" fmla="*/ 75625 w 792569"/>
              <a:gd name="connsiteY1" fmla="*/ 735868 h 802589"/>
              <a:gd name="connsiteX2" fmla="*/ 372595 w 792569"/>
              <a:gd name="connsiteY2" fmla="*/ 802011 h 802589"/>
              <a:gd name="connsiteX3" fmla="*/ 671741 w 792569"/>
              <a:gd name="connsiteY3" fmla="*/ 690368 h 802589"/>
              <a:gd name="connsiteX4" fmla="*/ 792265 w 792569"/>
              <a:gd name="connsiteY4" fmla="*/ 477367 h 802589"/>
              <a:gd name="connsiteX5" fmla="*/ 573379 w 792569"/>
              <a:gd name="connsiteY5" fmla="*/ 3537 h 802589"/>
              <a:gd name="connsiteX6" fmla="*/ 44360 w 792569"/>
              <a:gd name="connsiteY6" fmla="*/ 319863 h 802589"/>
              <a:gd name="connsiteX7" fmla="*/ 41693 w 792569"/>
              <a:gd name="connsiteY7" fmla="*/ 630854 h 802589"/>
              <a:gd name="connsiteX8" fmla="*/ 0 w 792569"/>
              <a:gd name="connsiteY8" fmla="*/ 731902 h 802589"/>
              <a:gd name="connsiteX0" fmla="*/ 0 w 804939"/>
              <a:gd name="connsiteY0" fmla="*/ 731902 h 802589"/>
              <a:gd name="connsiteX1" fmla="*/ 75625 w 804939"/>
              <a:gd name="connsiteY1" fmla="*/ 735868 h 802589"/>
              <a:gd name="connsiteX2" fmla="*/ 372595 w 804939"/>
              <a:gd name="connsiteY2" fmla="*/ 802011 h 802589"/>
              <a:gd name="connsiteX3" fmla="*/ 671741 w 804939"/>
              <a:gd name="connsiteY3" fmla="*/ 690368 h 802589"/>
              <a:gd name="connsiteX4" fmla="*/ 792265 w 804939"/>
              <a:gd name="connsiteY4" fmla="*/ 477367 h 802589"/>
              <a:gd name="connsiteX5" fmla="*/ 573379 w 804939"/>
              <a:gd name="connsiteY5" fmla="*/ 3537 h 802589"/>
              <a:gd name="connsiteX6" fmla="*/ 44360 w 804939"/>
              <a:gd name="connsiteY6" fmla="*/ 319863 h 802589"/>
              <a:gd name="connsiteX7" fmla="*/ 41693 w 804939"/>
              <a:gd name="connsiteY7" fmla="*/ 630854 h 802589"/>
              <a:gd name="connsiteX8" fmla="*/ 0 w 804939"/>
              <a:gd name="connsiteY8" fmla="*/ 731902 h 802589"/>
              <a:gd name="connsiteX0" fmla="*/ 0 w 804939"/>
              <a:gd name="connsiteY0" fmla="*/ 731902 h 802589"/>
              <a:gd name="connsiteX1" fmla="*/ 75625 w 804939"/>
              <a:gd name="connsiteY1" fmla="*/ 735868 h 802589"/>
              <a:gd name="connsiteX2" fmla="*/ 372595 w 804939"/>
              <a:gd name="connsiteY2" fmla="*/ 802011 h 802589"/>
              <a:gd name="connsiteX3" fmla="*/ 671741 w 804939"/>
              <a:gd name="connsiteY3" fmla="*/ 690368 h 802589"/>
              <a:gd name="connsiteX4" fmla="*/ 792265 w 804939"/>
              <a:gd name="connsiteY4" fmla="*/ 477367 h 802589"/>
              <a:gd name="connsiteX5" fmla="*/ 573379 w 804939"/>
              <a:gd name="connsiteY5" fmla="*/ 3537 h 802589"/>
              <a:gd name="connsiteX6" fmla="*/ 44360 w 804939"/>
              <a:gd name="connsiteY6" fmla="*/ 319863 h 802589"/>
              <a:gd name="connsiteX7" fmla="*/ 41693 w 804939"/>
              <a:gd name="connsiteY7" fmla="*/ 630854 h 802589"/>
              <a:gd name="connsiteX8" fmla="*/ 0 w 804939"/>
              <a:gd name="connsiteY8" fmla="*/ 731902 h 802589"/>
              <a:gd name="connsiteX0" fmla="*/ 0 w 804939"/>
              <a:gd name="connsiteY0" fmla="*/ 731902 h 802589"/>
              <a:gd name="connsiteX1" fmla="*/ 75625 w 804939"/>
              <a:gd name="connsiteY1" fmla="*/ 735868 h 802589"/>
              <a:gd name="connsiteX2" fmla="*/ 372595 w 804939"/>
              <a:gd name="connsiteY2" fmla="*/ 802011 h 802589"/>
              <a:gd name="connsiteX3" fmla="*/ 671741 w 804939"/>
              <a:gd name="connsiteY3" fmla="*/ 690368 h 802589"/>
              <a:gd name="connsiteX4" fmla="*/ 792265 w 804939"/>
              <a:gd name="connsiteY4" fmla="*/ 477367 h 802589"/>
              <a:gd name="connsiteX5" fmla="*/ 573379 w 804939"/>
              <a:gd name="connsiteY5" fmla="*/ 3537 h 802589"/>
              <a:gd name="connsiteX6" fmla="*/ 44360 w 804939"/>
              <a:gd name="connsiteY6" fmla="*/ 319863 h 802589"/>
              <a:gd name="connsiteX7" fmla="*/ 41693 w 804939"/>
              <a:gd name="connsiteY7" fmla="*/ 630854 h 802589"/>
              <a:gd name="connsiteX8" fmla="*/ 0 w 804939"/>
              <a:gd name="connsiteY8" fmla="*/ 731902 h 802589"/>
              <a:gd name="connsiteX0" fmla="*/ 0 w 804939"/>
              <a:gd name="connsiteY0" fmla="*/ 731902 h 802648"/>
              <a:gd name="connsiteX1" fmla="*/ 75625 w 804939"/>
              <a:gd name="connsiteY1" fmla="*/ 737699 h 802648"/>
              <a:gd name="connsiteX2" fmla="*/ 372595 w 804939"/>
              <a:gd name="connsiteY2" fmla="*/ 802011 h 802648"/>
              <a:gd name="connsiteX3" fmla="*/ 671741 w 804939"/>
              <a:gd name="connsiteY3" fmla="*/ 690368 h 802648"/>
              <a:gd name="connsiteX4" fmla="*/ 792265 w 804939"/>
              <a:gd name="connsiteY4" fmla="*/ 477367 h 802648"/>
              <a:gd name="connsiteX5" fmla="*/ 573379 w 804939"/>
              <a:gd name="connsiteY5" fmla="*/ 3537 h 802648"/>
              <a:gd name="connsiteX6" fmla="*/ 44360 w 804939"/>
              <a:gd name="connsiteY6" fmla="*/ 319863 h 802648"/>
              <a:gd name="connsiteX7" fmla="*/ 41693 w 804939"/>
              <a:gd name="connsiteY7" fmla="*/ 630854 h 802648"/>
              <a:gd name="connsiteX8" fmla="*/ 0 w 804939"/>
              <a:gd name="connsiteY8" fmla="*/ 731902 h 802648"/>
              <a:gd name="connsiteX0" fmla="*/ 573379 w 805115"/>
              <a:gd name="connsiteY0" fmla="*/ 3537 h 802648"/>
              <a:gd name="connsiteX1" fmla="*/ 44360 w 805115"/>
              <a:gd name="connsiteY1" fmla="*/ 319863 h 802648"/>
              <a:gd name="connsiteX2" fmla="*/ 41693 w 805115"/>
              <a:gd name="connsiteY2" fmla="*/ 630854 h 802648"/>
              <a:gd name="connsiteX3" fmla="*/ 0 w 805115"/>
              <a:gd name="connsiteY3" fmla="*/ 731902 h 802648"/>
              <a:gd name="connsiteX4" fmla="*/ 75625 w 805115"/>
              <a:gd name="connsiteY4" fmla="*/ 737699 h 802648"/>
              <a:gd name="connsiteX5" fmla="*/ 372595 w 805115"/>
              <a:gd name="connsiteY5" fmla="*/ 802011 h 802648"/>
              <a:gd name="connsiteX6" fmla="*/ 671741 w 805115"/>
              <a:gd name="connsiteY6" fmla="*/ 690368 h 802648"/>
              <a:gd name="connsiteX7" fmla="*/ 792265 w 805115"/>
              <a:gd name="connsiteY7" fmla="*/ 477367 h 802648"/>
              <a:gd name="connsiteX8" fmla="*/ 583186 w 805115"/>
              <a:gd name="connsiteY8" fmla="*/ 14487 h 802648"/>
              <a:gd name="connsiteX0" fmla="*/ 573379 w 805115"/>
              <a:gd name="connsiteY0" fmla="*/ 0 h 799111"/>
              <a:gd name="connsiteX1" fmla="*/ 167411 w 805115"/>
              <a:gd name="connsiteY1" fmla="*/ 82808 h 799111"/>
              <a:gd name="connsiteX2" fmla="*/ 44360 w 805115"/>
              <a:gd name="connsiteY2" fmla="*/ 316326 h 799111"/>
              <a:gd name="connsiteX3" fmla="*/ 41693 w 805115"/>
              <a:gd name="connsiteY3" fmla="*/ 627317 h 799111"/>
              <a:gd name="connsiteX4" fmla="*/ 0 w 805115"/>
              <a:gd name="connsiteY4" fmla="*/ 728365 h 799111"/>
              <a:gd name="connsiteX5" fmla="*/ 75625 w 805115"/>
              <a:gd name="connsiteY5" fmla="*/ 734162 h 799111"/>
              <a:gd name="connsiteX6" fmla="*/ 372595 w 805115"/>
              <a:gd name="connsiteY6" fmla="*/ 798474 h 799111"/>
              <a:gd name="connsiteX7" fmla="*/ 671741 w 805115"/>
              <a:gd name="connsiteY7" fmla="*/ 686831 h 799111"/>
              <a:gd name="connsiteX8" fmla="*/ 792265 w 805115"/>
              <a:gd name="connsiteY8" fmla="*/ 473830 h 799111"/>
              <a:gd name="connsiteX9" fmla="*/ 583186 w 805115"/>
              <a:gd name="connsiteY9" fmla="*/ 10950 h 799111"/>
              <a:gd name="connsiteX0" fmla="*/ 167411 w 805115"/>
              <a:gd name="connsiteY0" fmla="*/ 71858 h 788161"/>
              <a:gd name="connsiteX1" fmla="*/ 44360 w 805115"/>
              <a:gd name="connsiteY1" fmla="*/ 305376 h 788161"/>
              <a:gd name="connsiteX2" fmla="*/ 41693 w 805115"/>
              <a:gd name="connsiteY2" fmla="*/ 616367 h 788161"/>
              <a:gd name="connsiteX3" fmla="*/ 0 w 805115"/>
              <a:gd name="connsiteY3" fmla="*/ 717415 h 788161"/>
              <a:gd name="connsiteX4" fmla="*/ 75625 w 805115"/>
              <a:gd name="connsiteY4" fmla="*/ 723212 h 788161"/>
              <a:gd name="connsiteX5" fmla="*/ 372595 w 805115"/>
              <a:gd name="connsiteY5" fmla="*/ 787524 h 788161"/>
              <a:gd name="connsiteX6" fmla="*/ 671741 w 805115"/>
              <a:gd name="connsiteY6" fmla="*/ 675881 h 788161"/>
              <a:gd name="connsiteX7" fmla="*/ 792265 w 805115"/>
              <a:gd name="connsiteY7" fmla="*/ 462880 h 788161"/>
              <a:gd name="connsiteX8" fmla="*/ 583186 w 805115"/>
              <a:gd name="connsiteY8" fmla="*/ 0 h 788161"/>
              <a:gd name="connsiteX0" fmla="*/ 168145 w 805115"/>
              <a:gd name="connsiteY0" fmla="*/ 82254 h 788161"/>
              <a:gd name="connsiteX1" fmla="*/ 44360 w 805115"/>
              <a:gd name="connsiteY1" fmla="*/ 305376 h 788161"/>
              <a:gd name="connsiteX2" fmla="*/ 41693 w 805115"/>
              <a:gd name="connsiteY2" fmla="*/ 616367 h 788161"/>
              <a:gd name="connsiteX3" fmla="*/ 0 w 805115"/>
              <a:gd name="connsiteY3" fmla="*/ 717415 h 788161"/>
              <a:gd name="connsiteX4" fmla="*/ 75625 w 805115"/>
              <a:gd name="connsiteY4" fmla="*/ 723212 h 788161"/>
              <a:gd name="connsiteX5" fmla="*/ 372595 w 805115"/>
              <a:gd name="connsiteY5" fmla="*/ 787524 h 788161"/>
              <a:gd name="connsiteX6" fmla="*/ 671741 w 805115"/>
              <a:gd name="connsiteY6" fmla="*/ 675881 h 788161"/>
              <a:gd name="connsiteX7" fmla="*/ 792265 w 805115"/>
              <a:gd name="connsiteY7" fmla="*/ 462880 h 788161"/>
              <a:gd name="connsiteX8" fmla="*/ 583186 w 805115"/>
              <a:gd name="connsiteY8" fmla="*/ 0 h 788161"/>
              <a:gd name="connsiteX0" fmla="*/ 168145 w 805115"/>
              <a:gd name="connsiteY0" fmla="*/ 82254 h 788161"/>
              <a:gd name="connsiteX1" fmla="*/ 44360 w 805115"/>
              <a:gd name="connsiteY1" fmla="*/ 305376 h 788161"/>
              <a:gd name="connsiteX2" fmla="*/ 41693 w 805115"/>
              <a:gd name="connsiteY2" fmla="*/ 616367 h 788161"/>
              <a:gd name="connsiteX3" fmla="*/ 0 w 805115"/>
              <a:gd name="connsiteY3" fmla="*/ 717415 h 788161"/>
              <a:gd name="connsiteX4" fmla="*/ 75625 w 805115"/>
              <a:gd name="connsiteY4" fmla="*/ 723212 h 788161"/>
              <a:gd name="connsiteX5" fmla="*/ 372595 w 805115"/>
              <a:gd name="connsiteY5" fmla="*/ 787524 h 788161"/>
              <a:gd name="connsiteX6" fmla="*/ 671741 w 805115"/>
              <a:gd name="connsiteY6" fmla="*/ 675881 h 788161"/>
              <a:gd name="connsiteX7" fmla="*/ 792265 w 805115"/>
              <a:gd name="connsiteY7" fmla="*/ 462880 h 788161"/>
              <a:gd name="connsiteX8" fmla="*/ 583186 w 805115"/>
              <a:gd name="connsiteY8" fmla="*/ 0 h 788161"/>
              <a:gd name="connsiteX0" fmla="*/ 168145 w 821907"/>
              <a:gd name="connsiteY0" fmla="*/ 42103 h 748010"/>
              <a:gd name="connsiteX1" fmla="*/ 44360 w 821907"/>
              <a:gd name="connsiteY1" fmla="*/ 265225 h 748010"/>
              <a:gd name="connsiteX2" fmla="*/ 41693 w 821907"/>
              <a:gd name="connsiteY2" fmla="*/ 576216 h 748010"/>
              <a:gd name="connsiteX3" fmla="*/ 0 w 821907"/>
              <a:gd name="connsiteY3" fmla="*/ 677264 h 748010"/>
              <a:gd name="connsiteX4" fmla="*/ 75625 w 821907"/>
              <a:gd name="connsiteY4" fmla="*/ 683061 h 748010"/>
              <a:gd name="connsiteX5" fmla="*/ 372595 w 821907"/>
              <a:gd name="connsiteY5" fmla="*/ 747373 h 748010"/>
              <a:gd name="connsiteX6" fmla="*/ 671741 w 821907"/>
              <a:gd name="connsiteY6" fmla="*/ 635730 h 748010"/>
              <a:gd name="connsiteX7" fmla="*/ 792265 w 821907"/>
              <a:gd name="connsiteY7" fmla="*/ 422729 h 748010"/>
              <a:gd name="connsiteX8" fmla="*/ 670340 w 821907"/>
              <a:gd name="connsiteY8" fmla="*/ 0 h 748010"/>
              <a:gd name="connsiteX0" fmla="*/ 168145 w 794308"/>
              <a:gd name="connsiteY0" fmla="*/ 42103 h 748010"/>
              <a:gd name="connsiteX1" fmla="*/ 44360 w 794308"/>
              <a:gd name="connsiteY1" fmla="*/ 265225 h 748010"/>
              <a:gd name="connsiteX2" fmla="*/ 41693 w 794308"/>
              <a:gd name="connsiteY2" fmla="*/ 576216 h 748010"/>
              <a:gd name="connsiteX3" fmla="*/ 0 w 794308"/>
              <a:gd name="connsiteY3" fmla="*/ 677264 h 748010"/>
              <a:gd name="connsiteX4" fmla="*/ 75625 w 794308"/>
              <a:gd name="connsiteY4" fmla="*/ 683061 h 748010"/>
              <a:gd name="connsiteX5" fmla="*/ 372595 w 794308"/>
              <a:gd name="connsiteY5" fmla="*/ 747373 h 748010"/>
              <a:gd name="connsiteX6" fmla="*/ 671741 w 794308"/>
              <a:gd name="connsiteY6" fmla="*/ 635730 h 748010"/>
              <a:gd name="connsiteX7" fmla="*/ 792265 w 794308"/>
              <a:gd name="connsiteY7" fmla="*/ 422729 h 748010"/>
              <a:gd name="connsiteX8" fmla="*/ 670340 w 794308"/>
              <a:gd name="connsiteY8" fmla="*/ 0 h 748010"/>
              <a:gd name="connsiteX0" fmla="*/ 168145 w 798691"/>
              <a:gd name="connsiteY0" fmla="*/ 42103 h 748010"/>
              <a:gd name="connsiteX1" fmla="*/ 44360 w 798691"/>
              <a:gd name="connsiteY1" fmla="*/ 265225 h 748010"/>
              <a:gd name="connsiteX2" fmla="*/ 41693 w 798691"/>
              <a:gd name="connsiteY2" fmla="*/ 576216 h 748010"/>
              <a:gd name="connsiteX3" fmla="*/ 0 w 798691"/>
              <a:gd name="connsiteY3" fmla="*/ 677264 h 748010"/>
              <a:gd name="connsiteX4" fmla="*/ 75625 w 798691"/>
              <a:gd name="connsiteY4" fmla="*/ 683061 h 748010"/>
              <a:gd name="connsiteX5" fmla="*/ 372595 w 798691"/>
              <a:gd name="connsiteY5" fmla="*/ 747373 h 748010"/>
              <a:gd name="connsiteX6" fmla="*/ 671741 w 798691"/>
              <a:gd name="connsiteY6" fmla="*/ 635730 h 748010"/>
              <a:gd name="connsiteX7" fmla="*/ 792265 w 798691"/>
              <a:gd name="connsiteY7" fmla="*/ 422729 h 748010"/>
              <a:gd name="connsiteX8" fmla="*/ 670340 w 798691"/>
              <a:gd name="connsiteY8" fmla="*/ 0 h 748010"/>
              <a:gd name="connsiteX0" fmla="*/ 168145 w 806092"/>
              <a:gd name="connsiteY0" fmla="*/ 42103 h 748010"/>
              <a:gd name="connsiteX1" fmla="*/ 44360 w 806092"/>
              <a:gd name="connsiteY1" fmla="*/ 265225 h 748010"/>
              <a:gd name="connsiteX2" fmla="*/ 41693 w 806092"/>
              <a:gd name="connsiteY2" fmla="*/ 576216 h 748010"/>
              <a:gd name="connsiteX3" fmla="*/ 0 w 806092"/>
              <a:gd name="connsiteY3" fmla="*/ 677264 h 748010"/>
              <a:gd name="connsiteX4" fmla="*/ 75625 w 806092"/>
              <a:gd name="connsiteY4" fmla="*/ 683061 h 748010"/>
              <a:gd name="connsiteX5" fmla="*/ 372595 w 806092"/>
              <a:gd name="connsiteY5" fmla="*/ 747373 h 748010"/>
              <a:gd name="connsiteX6" fmla="*/ 671741 w 806092"/>
              <a:gd name="connsiteY6" fmla="*/ 635730 h 748010"/>
              <a:gd name="connsiteX7" fmla="*/ 801261 w 806092"/>
              <a:gd name="connsiteY7" fmla="*/ 417454 h 748010"/>
              <a:gd name="connsiteX8" fmla="*/ 670340 w 806092"/>
              <a:gd name="connsiteY8" fmla="*/ 0 h 748010"/>
              <a:gd name="connsiteX0" fmla="*/ 168145 w 804412"/>
              <a:gd name="connsiteY0" fmla="*/ 42103 h 748010"/>
              <a:gd name="connsiteX1" fmla="*/ 44360 w 804412"/>
              <a:gd name="connsiteY1" fmla="*/ 265225 h 748010"/>
              <a:gd name="connsiteX2" fmla="*/ 41693 w 804412"/>
              <a:gd name="connsiteY2" fmla="*/ 576216 h 748010"/>
              <a:gd name="connsiteX3" fmla="*/ 0 w 804412"/>
              <a:gd name="connsiteY3" fmla="*/ 677264 h 748010"/>
              <a:gd name="connsiteX4" fmla="*/ 75625 w 804412"/>
              <a:gd name="connsiteY4" fmla="*/ 683061 h 748010"/>
              <a:gd name="connsiteX5" fmla="*/ 372595 w 804412"/>
              <a:gd name="connsiteY5" fmla="*/ 747373 h 748010"/>
              <a:gd name="connsiteX6" fmla="*/ 671741 w 804412"/>
              <a:gd name="connsiteY6" fmla="*/ 635730 h 748010"/>
              <a:gd name="connsiteX7" fmla="*/ 801261 w 804412"/>
              <a:gd name="connsiteY7" fmla="*/ 417454 h 748010"/>
              <a:gd name="connsiteX8" fmla="*/ 670340 w 804412"/>
              <a:gd name="connsiteY8" fmla="*/ 0 h 748010"/>
              <a:gd name="connsiteX0" fmla="*/ 168145 w 803131"/>
              <a:gd name="connsiteY0" fmla="*/ 42103 h 748010"/>
              <a:gd name="connsiteX1" fmla="*/ 44360 w 803131"/>
              <a:gd name="connsiteY1" fmla="*/ 265225 h 748010"/>
              <a:gd name="connsiteX2" fmla="*/ 41693 w 803131"/>
              <a:gd name="connsiteY2" fmla="*/ 576216 h 748010"/>
              <a:gd name="connsiteX3" fmla="*/ 0 w 803131"/>
              <a:gd name="connsiteY3" fmla="*/ 677264 h 748010"/>
              <a:gd name="connsiteX4" fmla="*/ 75625 w 803131"/>
              <a:gd name="connsiteY4" fmla="*/ 683061 h 748010"/>
              <a:gd name="connsiteX5" fmla="*/ 372595 w 803131"/>
              <a:gd name="connsiteY5" fmla="*/ 747373 h 748010"/>
              <a:gd name="connsiteX6" fmla="*/ 671741 w 803131"/>
              <a:gd name="connsiteY6" fmla="*/ 635730 h 748010"/>
              <a:gd name="connsiteX7" fmla="*/ 801261 w 803131"/>
              <a:gd name="connsiteY7" fmla="*/ 417454 h 748010"/>
              <a:gd name="connsiteX8" fmla="*/ 670340 w 803131"/>
              <a:gd name="connsiteY8" fmla="*/ 0 h 748010"/>
              <a:gd name="connsiteX0" fmla="*/ 168145 w 801284"/>
              <a:gd name="connsiteY0" fmla="*/ 42571 h 748478"/>
              <a:gd name="connsiteX1" fmla="*/ 44360 w 801284"/>
              <a:gd name="connsiteY1" fmla="*/ 265693 h 748478"/>
              <a:gd name="connsiteX2" fmla="*/ 41693 w 801284"/>
              <a:gd name="connsiteY2" fmla="*/ 576684 h 748478"/>
              <a:gd name="connsiteX3" fmla="*/ 0 w 801284"/>
              <a:gd name="connsiteY3" fmla="*/ 677732 h 748478"/>
              <a:gd name="connsiteX4" fmla="*/ 75625 w 801284"/>
              <a:gd name="connsiteY4" fmla="*/ 683529 h 748478"/>
              <a:gd name="connsiteX5" fmla="*/ 372595 w 801284"/>
              <a:gd name="connsiteY5" fmla="*/ 747841 h 748478"/>
              <a:gd name="connsiteX6" fmla="*/ 671741 w 801284"/>
              <a:gd name="connsiteY6" fmla="*/ 636198 h 748478"/>
              <a:gd name="connsiteX7" fmla="*/ 801261 w 801284"/>
              <a:gd name="connsiteY7" fmla="*/ 417922 h 748478"/>
              <a:gd name="connsiteX8" fmla="*/ 675661 w 801284"/>
              <a:gd name="connsiteY8" fmla="*/ 0 h 748478"/>
              <a:gd name="connsiteX0" fmla="*/ 168145 w 806418"/>
              <a:gd name="connsiteY0" fmla="*/ 42571 h 748478"/>
              <a:gd name="connsiteX1" fmla="*/ 44360 w 806418"/>
              <a:gd name="connsiteY1" fmla="*/ 265693 h 748478"/>
              <a:gd name="connsiteX2" fmla="*/ 41693 w 806418"/>
              <a:gd name="connsiteY2" fmla="*/ 576684 h 748478"/>
              <a:gd name="connsiteX3" fmla="*/ 0 w 806418"/>
              <a:gd name="connsiteY3" fmla="*/ 677732 h 748478"/>
              <a:gd name="connsiteX4" fmla="*/ 75625 w 806418"/>
              <a:gd name="connsiteY4" fmla="*/ 683529 h 748478"/>
              <a:gd name="connsiteX5" fmla="*/ 372595 w 806418"/>
              <a:gd name="connsiteY5" fmla="*/ 747841 h 748478"/>
              <a:gd name="connsiteX6" fmla="*/ 671741 w 806418"/>
              <a:gd name="connsiteY6" fmla="*/ 636198 h 748478"/>
              <a:gd name="connsiteX7" fmla="*/ 801261 w 806418"/>
              <a:gd name="connsiteY7" fmla="*/ 417922 h 748478"/>
              <a:gd name="connsiteX8" fmla="*/ 675661 w 806418"/>
              <a:gd name="connsiteY8" fmla="*/ 0 h 7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6418" h="748478">
                <a:moveTo>
                  <a:pt x="168145" y="42571"/>
                </a:moveTo>
                <a:cubicBezTo>
                  <a:pt x="81515" y="98145"/>
                  <a:pt x="65313" y="174942"/>
                  <a:pt x="44360" y="265693"/>
                </a:cubicBezTo>
                <a:cubicBezTo>
                  <a:pt x="28454" y="374659"/>
                  <a:pt x="41693" y="513343"/>
                  <a:pt x="41693" y="576684"/>
                </a:cubicBezTo>
                <a:cubicBezTo>
                  <a:pt x="42170" y="648407"/>
                  <a:pt x="0" y="677732"/>
                  <a:pt x="0" y="677732"/>
                </a:cubicBezTo>
                <a:cubicBezTo>
                  <a:pt x="11236" y="680033"/>
                  <a:pt x="13335" y="679205"/>
                  <a:pt x="75625" y="683529"/>
                </a:cubicBezTo>
                <a:cubicBezTo>
                  <a:pt x="137915" y="687853"/>
                  <a:pt x="273242" y="755729"/>
                  <a:pt x="372595" y="747841"/>
                </a:cubicBezTo>
                <a:cubicBezTo>
                  <a:pt x="471948" y="739953"/>
                  <a:pt x="601796" y="682276"/>
                  <a:pt x="671741" y="636198"/>
                </a:cubicBezTo>
                <a:cubicBezTo>
                  <a:pt x="741686" y="590120"/>
                  <a:pt x="800608" y="523955"/>
                  <a:pt x="801261" y="417922"/>
                </a:cubicBezTo>
                <a:cubicBezTo>
                  <a:pt x="801914" y="311889"/>
                  <a:pt x="844090" y="132293"/>
                  <a:pt x="675661" y="0"/>
                </a:cubicBez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4946927-DC3C-4E78-8AA4-342BDC571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3039" y="3752870"/>
            <a:ext cx="5231976" cy="2798081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B916D30-5BDB-4977-95C5-FA744600B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057" y="3714378"/>
            <a:ext cx="5231976" cy="2798081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8F11D4-01C2-6587-42C5-96ECD465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56" y="4264743"/>
            <a:ext cx="4320791" cy="168812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l-NL" sz="3700"/>
              <a:t>Wat zijn de mogelijkheden voor ondernemers?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1D490C-E86F-16A8-4CAE-866DE640B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4980" y="824254"/>
            <a:ext cx="4615542" cy="4450652"/>
          </a:xfrm>
        </p:spPr>
        <p:txBody>
          <a:bodyPr>
            <a:normAutofit/>
          </a:bodyPr>
          <a:lstStyle/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nl-NL" dirty="0"/>
              <a:t>Dienstverbanden zijn niet de enige vorm</a:t>
            </a:r>
            <a:endParaRPr lang="nl-NL"/>
          </a:p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nl-NL" dirty="0"/>
              <a:t>Werkervaringsplekken, proefplaatsingen, participatieplaatsen en stages zijn ook mogelijk</a:t>
            </a:r>
            <a:endParaRPr lang="nl-NL"/>
          </a:p>
          <a:p>
            <a:pPr marL="457200" lvl="0" indent="-457200" algn="ctr">
              <a:buFont typeface="Arial" panose="020B0604020202020204" pitchFamily="34" charset="0"/>
              <a:buChar char="•"/>
            </a:pPr>
            <a:r>
              <a:rPr lang="nl-NL" dirty="0"/>
              <a:t>Wij kunnen helpen bij matching en begeleiding, vacatures, evenementen. 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358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A70B2-0E5F-938A-0594-26A900E4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Beschikbare subsidies en ondersteuning</a:t>
            </a:r>
            <a:endParaRPr lang="nl-NL" dirty="0"/>
          </a:p>
        </p:txBody>
      </p:sp>
      <p:graphicFrame>
        <p:nvGraphicFramePr>
          <p:cNvPr id="11" name="Tijdelijke aanduiding voor inhoud 2">
            <a:extLst>
              <a:ext uri="{FF2B5EF4-FFF2-40B4-BE49-F238E27FC236}">
                <a16:creationId xmlns:a16="http://schemas.microsoft.com/office/drawing/2014/main" id="{5B84A307-16F4-213B-0AA2-8097111B07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965253"/>
              </p:ext>
            </p:extLst>
          </p:nvPr>
        </p:nvGraphicFramePr>
        <p:xfrm>
          <a:off x="1020726" y="2089298"/>
          <a:ext cx="10333074" cy="3827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2959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795E2AC-53C4-48AB-A681-BAF4A9F98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81A9CD8-5D8E-48DD-B6AE-196C15A21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5204" y="682072"/>
            <a:ext cx="4609183" cy="3976940"/>
          </a:xfrm>
          <a:custGeom>
            <a:avLst/>
            <a:gdLst>
              <a:gd name="connsiteX0" fmla="*/ 1211353 w 6205126"/>
              <a:gd name="connsiteY0" fmla="*/ 5255358 h 5353967"/>
              <a:gd name="connsiteX1" fmla="*/ 5756648 w 6205126"/>
              <a:gd name="connsiteY1" fmla="*/ 4182489 h 5353967"/>
              <a:gd name="connsiteX2" fmla="*/ 5825821 w 6205126"/>
              <a:gd name="connsiteY2" fmla="*/ 1344608 h 5353967"/>
              <a:gd name="connsiteX3" fmla="*/ 3184022 w 6205126"/>
              <a:gd name="connsiteY3" fmla="*/ 52507 h 5353967"/>
              <a:gd name="connsiteX4" fmla="*/ 0 w 6205126"/>
              <a:gd name="connsiteY4" fmla="*/ 2452064 h 5353967"/>
              <a:gd name="connsiteX5" fmla="*/ 1938082 w 6205126"/>
              <a:gd name="connsiteY5" fmla="*/ 4966954 h 5353967"/>
              <a:gd name="connsiteX6" fmla="*/ 1211353 w 6205126"/>
              <a:gd name="connsiteY6" fmla="*/ 5255358 h 535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5126" h="5353967">
                <a:moveTo>
                  <a:pt x="1211353" y="5255358"/>
                </a:moveTo>
                <a:cubicBezTo>
                  <a:pt x="2053554" y="5463015"/>
                  <a:pt x="5113009" y="5442759"/>
                  <a:pt x="5756648" y="4182489"/>
                </a:cubicBezTo>
                <a:cubicBezTo>
                  <a:pt x="6066135" y="3581429"/>
                  <a:pt x="6552688" y="2278993"/>
                  <a:pt x="5825821" y="1344608"/>
                </a:cubicBezTo>
                <a:cubicBezTo>
                  <a:pt x="5354563" y="738725"/>
                  <a:pt x="4240355" y="214554"/>
                  <a:pt x="3184022" y="52507"/>
                </a:cubicBezTo>
                <a:cubicBezTo>
                  <a:pt x="1913555" y="-151291"/>
                  <a:pt x="23150" y="156267"/>
                  <a:pt x="0" y="2452064"/>
                </a:cubicBezTo>
                <a:cubicBezTo>
                  <a:pt x="413" y="3449559"/>
                  <a:pt x="783501" y="4588157"/>
                  <a:pt x="1938082" y="4966954"/>
                </a:cubicBezTo>
                <a:cubicBezTo>
                  <a:pt x="1834185" y="5251638"/>
                  <a:pt x="1211353" y="5255358"/>
                  <a:pt x="1211353" y="5255358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662A63-8B5B-E96E-944E-AF5A1814B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469" y="1181878"/>
            <a:ext cx="3844213" cy="298579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l-NL" sz="4100" dirty="0"/>
              <a:t>Ondersteuning vanuit het Werkgeversservicepunt en (succes)verhalen uit de praktijk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D4029AB-A2F8-4F5D-BC7C-A0F1F6659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7916" y="629755"/>
            <a:ext cx="4609183" cy="3976940"/>
          </a:xfrm>
          <a:custGeom>
            <a:avLst/>
            <a:gdLst>
              <a:gd name="connsiteX0" fmla="*/ 1211353 w 6205126"/>
              <a:gd name="connsiteY0" fmla="*/ 5255358 h 5353967"/>
              <a:gd name="connsiteX1" fmla="*/ 5756648 w 6205126"/>
              <a:gd name="connsiteY1" fmla="*/ 4182489 h 5353967"/>
              <a:gd name="connsiteX2" fmla="*/ 5825821 w 6205126"/>
              <a:gd name="connsiteY2" fmla="*/ 1344608 h 5353967"/>
              <a:gd name="connsiteX3" fmla="*/ 3184022 w 6205126"/>
              <a:gd name="connsiteY3" fmla="*/ 52507 h 5353967"/>
              <a:gd name="connsiteX4" fmla="*/ 0 w 6205126"/>
              <a:gd name="connsiteY4" fmla="*/ 2452064 h 5353967"/>
              <a:gd name="connsiteX5" fmla="*/ 1938082 w 6205126"/>
              <a:gd name="connsiteY5" fmla="*/ 4966954 h 5353967"/>
              <a:gd name="connsiteX6" fmla="*/ 1211353 w 6205126"/>
              <a:gd name="connsiteY6" fmla="*/ 5255358 h 5353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5126" h="5353967">
                <a:moveTo>
                  <a:pt x="1211353" y="5255358"/>
                </a:moveTo>
                <a:cubicBezTo>
                  <a:pt x="2053554" y="5463015"/>
                  <a:pt x="5113009" y="5442759"/>
                  <a:pt x="5756648" y="4182489"/>
                </a:cubicBezTo>
                <a:cubicBezTo>
                  <a:pt x="6066135" y="3581429"/>
                  <a:pt x="6552688" y="2278993"/>
                  <a:pt x="5825821" y="1344608"/>
                </a:cubicBezTo>
                <a:cubicBezTo>
                  <a:pt x="5354563" y="738725"/>
                  <a:pt x="4240355" y="214554"/>
                  <a:pt x="3184022" y="52507"/>
                </a:cubicBezTo>
                <a:cubicBezTo>
                  <a:pt x="1913555" y="-151291"/>
                  <a:pt x="23150" y="156267"/>
                  <a:pt x="0" y="2452064"/>
                </a:cubicBezTo>
                <a:cubicBezTo>
                  <a:pt x="413" y="3449559"/>
                  <a:pt x="783501" y="4588157"/>
                  <a:pt x="1938082" y="4966954"/>
                </a:cubicBezTo>
                <a:cubicBezTo>
                  <a:pt x="1834185" y="5251638"/>
                  <a:pt x="1211353" y="5255358"/>
                  <a:pt x="1211353" y="5255358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FB916C-010B-5244-4B76-1B98684F1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7970" y="944283"/>
            <a:ext cx="5008729" cy="4944726"/>
          </a:xfrm>
        </p:spPr>
        <p:txBody>
          <a:bodyPr anchor="b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/>
              <a:t>Het Werkgeversservicepunt en het Regionaal Werkcentrum, wat kunnen zij voor u betekenen? Nu en in de toekomst?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/>
              <a:t>Echte verhalen!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3978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D9769A-E1A8-4890-A4B7-FF5D5C1DC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5030541-939E-4D9D-82AB-34D32FD16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79057" y="2200234"/>
            <a:ext cx="7166759" cy="4187342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793511">
                <a:moveTo>
                  <a:pt x="3798149" y="3417073"/>
                </a:moveTo>
                <a:cubicBezTo>
                  <a:pt x="4257694" y="3448903"/>
                  <a:pt x="4652464" y="3376665"/>
                  <a:pt x="4927311" y="3061336"/>
                </a:cubicBezTo>
                <a:cubicBezTo>
                  <a:pt x="5202158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63298" y="3609004"/>
                  <a:pt x="3232570" y="3793511"/>
                </a:cubicBezTo>
                <a:cubicBezTo>
                  <a:pt x="3517123" y="3635902"/>
                  <a:pt x="3798149" y="3417073"/>
                  <a:pt x="3798149" y="341707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2C72092-2B09-4FBA-B639-9D8632545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7520" y="2255022"/>
            <a:ext cx="7166759" cy="4187342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793511">
                <a:moveTo>
                  <a:pt x="3798149" y="3417073"/>
                </a:moveTo>
                <a:cubicBezTo>
                  <a:pt x="4257694" y="3448903"/>
                  <a:pt x="4652464" y="3376665"/>
                  <a:pt x="4927311" y="3061336"/>
                </a:cubicBezTo>
                <a:cubicBezTo>
                  <a:pt x="5202158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63298" y="3609004"/>
                  <a:pt x="3232570" y="3793511"/>
                </a:cubicBezTo>
                <a:cubicBezTo>
                  <a:pt x="3517123" y="3635902"/>
                  <a:pt x="3798149" y="3417073"/>
                  <a:pt x="3798149" y="341707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5DB81DD-8F8C-4933-94B4-0E5595C5A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41748" y="618134"/>
            <a:ext cx="6247268" cy="2432162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6056" h="844243">
                <a:moveTo>
                  <a:pt x="596095" y="729476"/>
                </a:moveTo>
                <a:cubicBezTo>
                  <a:pt x="661109" y="739868"/>
                  <a:pt x="981208" y="743412"/>
                  <a:pt x="1155631" y="732833"/>
                </a:cubicBezTo>
                <a:cubicBezTo>
                  <a:pt x="1330054" y="722254"/>
                  <a:pt x="1538054" y="727822"/>
                  <a:pt x="1623568" y="630065"/>
                </a:cubicBezTo>
                <a:cubicBezTo>
                  <a:pt x="1709082" y="532308"/>
                  <a:pt x="1780349" y="377557"/>
                  <a:pt x="1668716" y="146290"/>
                </a:cubicBezTo>
                <a:cubicBezTo>
                  <a:pt x="1577926" y="1391"/>
                  <a:pt x="980669" y="-2974"/>
                  <a:pt x="710246" y="768"/>
                </a:cubicBezTo>
                <a:cubicBezTo>
                  <a:pt x="439823" y="4510"/>
                  <a:pt x="147840" y="62579"/>
                  <a:pt x="46178" y="168740"/>
                </a:cubicBezTo>
                <a:cubicBezTo>
                  <a:pt x="-55484" y="274901"/>
                  <a:pt x="32752" y="546166"/>
                  <a:pt x="100274" y="637735"/>
                </a:cubicBezTo>
                <a:cubicBezTo>
                  <a:pt x="167796" y="729304"/>
                  <a:pt x="405212" y="718155"/>
                  <a:pt x="451313" y="718155"/>
                </a:cubicBezTo>
                <a:cubicBezTo>
                  <a:pt x="526895" y="793049"/>
                  <a:pt x="550644" y="827154"/>
                  <a:pt x="629622" y="844243"/>
                </a:cubicBezTo>
                <a:cubicBezTo>
                  <a:pt x="615010" y="820248"/>
                  <a:pt x="617853" y="832539"/>
                  <a:pt x="601883" y="798408"/>
                </a:cubicBezTo>
                <a:cubicBezTo>
                  <a:pt x="585219" y="769261"/>
                  <a:pt x="596095" y="729476"/>
                  <a:pt x="596095" y="72947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0B73D1-A4C3-4A71-836A-5FD28F326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77662" y="659873"/>
            <a:ext cx="6247268" cy="2432162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213 w 1726174"/>
              <a:gd name="connsiteY0" fmla="*/ 719029 h 833796"/>
              <a:gd name="connsiteX1" fmla="*/ 1155749 w 1726174"/>
              <a:gd name="connsiteY1" fmla="*/ 722386 h 833796"/>
              <a:gd name="connsiteX2" fmla="*/ 1623686 w 1726174"/>
              <a:gd name="connsiteY2" fmla="*/ 619618 h 833796"/>
              <a:gd name="connsiteX3" fmla="*/ 1668834 w 1726174"/>
              <a:gd name="connsiteY3" fmla="*/ 135843 h 833796"/>
              <a:gd name="connsiteX4" fmla="*/ 711953 w 1726174"/>
              <a:gd name="connsiteY4" fmla="*/ 302 h 833796"/>
              <a:gd name="connsiteX5" fmla="*/ 46296 w 1726174"/>
              <a:gd name="connsiteY5" fmla="*/ 158293 h 833796"/>
              <a:gd name="connsiteX6" fmla="*/ 100392 w 1726174"/>
              <a:gd name="connsiteY6" fmla="*/ 627288 h 833796"/>
              <a:gd name="connsiteX7" fmla="*/ 451431 w 1726174"/>
              <a:gd name="connsiteY7" fmla="*/ 707708 h 833796"/>
              <a:gd name="connsiteX8" fmla="*/ 629740 w 1726174"/>
              <a:gd name="connsiteY8" fmla="*/ 833796 h 833796"/>
              <a:gd name="connsiteX9" fmla="*/ 602001 w 1726174"/>
              <a:gd name="connsiteY9" fmla="*/ 787961 h 833796"/>
              <a:gd name="connsiteX10" fmla="*/ 596213 w 1726174"/>
              <a:gd name="connsiteY10" fmla="*/ 719029 h 833796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8944 h 843711"/>
              <a:gd name="connsiteX1" fmla="*/ 1155631 w 1726056"/>
              <a:gd name="connsiteY1" fmla="*/ 732301 h 843711"/>
              <a:gd name="connsiteX2" fmla="*/ 1623568 w 1726056"/>
              <a:gd name="connsiteY2" fmla="*/ 629533 h 843711"/>
              <a:gd name="connsiteX3" fmla="*/ 1668716 w 1726056"/>
              <a:gd name="connsiteY3" fmla="*/ 145758 h 843711"/>
              <a:gd name="connsiteX4" fmla="*/ 710246 w 1726056"/>
              <a:gd name="connsiteY4" fmla="*/ 236 h 843711"/>
              <a:gd name="connsiteX5" fmla="*/ 46178 w 1726056"/>
              <a:gd name="connsiteY5" fmla="*/ 168208 h 843711"/>
              <a:gd name="connsiteX6" fmla="*/ 100274 w 1726056"/>
              <a:gd name="connsiteY6" fmla="*/ 637203 h 843711"/>
              <a:gd name="connsiteX7" fmla="*/ 451313 w 1726056"/>
              <a:gd name="connsiteY7" fmla="*/ 717623 h 843711"/>
              <a:gd name="connsiteX8" fmla="*/ 629622 w 1726056"/>
              <a:gd name="connsiteY8" fmla="*/ 843711 h 843711"/>
              <a:gd name="connsiteX9" fmla="*/ 601883 w 1726056"/>
              <a:gd name="connsiteY9" fmla="*/ 797876 h 843711"/>
              <a:gd name="connsiteX10" fmla="*/ 596095 w 1726056"/>
              <a:gd name="connsiteY10" fmla="*/ 728944 h 843711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  <a:gd name="connsiteX0" fmla="*/ 596095 w 1726056"/>
              <a:gd name="connsiteY0" fmla="*/ 729476 h 844243"/>
              <a:gd name="connsiteX1" fmla="*/ 1155631 w 1726056"/>
              <a:gd name="connsiteY1" fmla="*/ 732833 h 844243"/>
              <a:gd name="connsiteX2" fmla="*/ 1623568 w 1726056"/>
              <a:gd name="connsiteY2" fmla="*/ 630065 h 844243"/>
              <a:gd name="connsiteX3" fmla="*/ 1668716 w 1726056"/>
              <a:gd name="connsiteY3" fmla="*/ 146290 h 844243"/>
              <a:gd name="connsiteX4" fmla="*/ 710246 w 1726056"/>
              <a:gd name="connsiteY4" fmla="*/ 768 h 844243"/>
              <a:gd name="connsiteX5" fmla="*/ 46178 w 1726056"/>
              <a:gd name="connsiteY5" fmla="*/ 168740 h 844243"/>
              <a:gd name="connsiteX6" fmla="*/ 100274 w 1726056"/>
              <a:gd name="connsiteY6" fmla="*/ 637735 h 844243"/>
              <a:gd name="connsiteX7" fmla="*/ 451313 w 1726056"/>
              <a:gd name="connsiteY7" fmla="*/ 718155 h 844243"/>
              <a:gd name="connsiteX8" fmla="*/ 629622 w 1726056"/>
              <a:gd name="connsiteY8" fmla="*/ 844243 h 844243"/>
              <a:gd name="connsiteX9" fmla="*/ 601883 w 1726056"/>
              <a:gd name="connsiteY9" fmla="*/ 798408 h 844243"/>
              <a:gd name="connsiteX10" fmla="*/ 596095 w 1726056"/>
              <a:gd name="connsiteY10" fmla="*/ 729476 h 844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6056" h="844243">
                <a:moveTo>
                  <a:pt x="596095" y="729476"/>
                </a:moveTo>
                <a:cubicBezTo>
                  <a:pt x="661109" y="739868"/>
                  <a:pt x="981208" y="743412"/>
                  <a:pt x="1155631" y="732833"/>
                </a:cubicBezTo>
                <a:cubicBezTo>
                  <a:pt x="1330054" y="722254"/>
                  <a:pt x="1538054" y="727822"/>
                  <a:pt x="1623568" y="630065"/>
                </a:cubicBezTo>
                <a:cubicBezTo>
                  <a:pt x="1709082" y="532308"/>
                  <a:pt x="1780349" y="377557"/>
                  <a:pt x="1668716" y="146290"/>
                </a:cubicBezTo>
                <a:cubicBezTo>
                  <a:pt x="1577926" y="1391"/>
                  <a:pt x="980669" y="-2974"/>
                  <a:pt x="710246" y="768"/>
                </a:cubicBezTo>
                <a:cubicBezTo>
                  <a:pt x="439823" y="4510"/>
                  <a:pt x="147840" y="62579"/>
                  <a:pt x="46178" y="168740"/>
                </a:cubicBezTo>
                <a:cubicBezTo>
                  <a:pt x="-55484" y="274901"/>
                  <a:pt x="32752" y="546166"/>
                  <a:pt x="100274" y="637735"/>
                </a:cubicBezTo>
                <a:cubicBezTo>
                  <a:pt x="167796" y="729304"/>
                  <a:pt x="405212" y="718155"/>
                  <a:pt x="451313" y="718155"/>
                </a:cubicBezTo>
                <a:cubicBezTo>
                  <a:pt x="526895" y="793049"/>
                  <a:pt x="550644" y="827154"/>
                  <a:pt x="629622" y="844243"/>
                </a:cubicBezTo>
                <a:cubicBezTo>
                  <a:pt x="615010" y="820248"/>
                  <a:pt x="617853" y="832539"/>
                  <a:pt x="601883" y="798408"/>
                </a:cubicBezTo>
                <a:cubicBezTo>
                  <a:pt x="585219" y="769261"/>
                  <a:pt x="596095" y="729476"/>
                  <a:pt x="596095" y="729476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A151D0B-EA4A-7241-B3FE-E3DE6893B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598" y="1083379"/>
            <a:ext cx="4947424" cy="1364106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Hoe nu verder?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E6CA8B-C6A2-14C8-B3C2-66DCAFF82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2053" y="2870991"/>
            <a:ext cx="5864379" cy="2643119"/>
          </a:xfrm>
        </p:spPr>
        <p:txBody>
          <a:bodyPr anchor="ctr">
            <a:normAutofit fontScale="92500" lnSpcReduction="20000"/>
          </a:bodyPr>
          <a:lstStyle/>
          <a:p>
            <a:pPr marL="457200" indent="-4572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nl-NL" dirty="0"/>
          </a:p>
          <a:p>
            <a:pPr marL="457200" indent="-4572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dirty="0"/>
              <a:t>Samenwerking is essentieel voor een </a:t>
            </a:r>
            <a:r>
              <a:rPr lang="nl-NL" dirty="0" err="1"/>
              <a:t>toegangkelijke</a:t>
            </a:r>
            <a:r>
              <a:rPr lang="nl-NL" dirty="0"/>
              <a:t> arbeidsmarkt en maken we gezamenlijk maatschappelijk impact</a:t>
            </a:r>
          </a:p>
          <a:p>
            <a:pPr marL="457200" indent="-4572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dirty="0"/>
              <a:t>Wij blijven informeren via de nieuwsbrief van Ondernemend Wormerland, maar schroom niet contact met ons te zoeken!</a:t>
            </a:r>
          </a:p>
          <a:p>
            <a:pPr algn="ctr">
              <a:lnSpc>
                <a:spcPct val="90000"/>
              </a:lnSpc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2720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2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3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51" name="Rectangle 33">
            <a:extLst>
              <a:ext uri="{FF2B5EF4-FFF2-40B4-BE49-F238E27FC236}">
                <a16:creationId xmlns:a16="http://schemas.microsoft.com/office/drawing/2014/main" id="{4293528E-0CA3-4E56-B7A0-091C0AB0C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0A59C3D-8295-F455-DD65-1B2D91472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784325"/>
            <a:ext cx="10658121" cy="8553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dirty="0" err="1"/>
              <a:t>Onze</a:t>
            </a:r>
            <a:r>
              <a:rPr lang="en-US" sz="4800" dirty="0"/>
              <a:t> </a:t>
            </a:r>
            <a:r>
              <a:rPr lang="en-US" sz="4800" dirty="0" err="1"/>
              <a:t>adviseurs</a:t>
            </a:r>
            <a:r>
              <a:rPr lang="en-US" sz="4800" dirty="0"/>
              <a:t> </a:t>
            </a:r>
            <a:r>
              <a:rPr lang="en-US" sz="4800" dirty="0" err="1"/>
              <a:t>wergeversdiensten</a:t>
            </a:r>
            <a:endParaRPr lang="en-US" sz="48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402EDF-45D4-4A06-4820-4D5562CE9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5043" y="5752297"/>
            <a:ext cx="8221915" cy="6454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/>
              <a:t>Voor al </a:t>
            </a:r>
            <a:r>
              <a:rPr lang="en-US" sz="3200" dirty="0" err="1"/>
              <a:t>jullie</a:t>
            </a:r>
            <a:r>
              <a:rPr lang="en-US" sz="3200" dirty="0"/>
              <a:t> </a:t>
            </a:r>
            <a:r>
              <a:rPr lang="en-US" sz="3200" dirty="0" err="1"/>
              <a:t>vragen</a:t>
            </a:r>
            <a:r>
              <a:rPr lang="en-US" sz="3200" dirty="0"/>
              <a:t>!</a:t>
            </a:r>
          </a:p>
        </p:txBody>
      </p:sp>
      <p:pic>
        <p:nvPicPr>
          <p:cNvPr id="8" name="Afbeelding 7" descr="Afbeelding met Menselijk gezicht, tekst, kleding, schermopname&#10;&#10;Door AI gegenereerde inhoud is mogelijk onjuist.">
            <a:extLst>
              <a:ext uri="{FF2B5EF4-FFF2-40B4-BE49-F238E27FC236}">
                <a16:creationId xmlns:a16="http://schemas.microsoft.com/office/drawing/2014/main" id="{65728800-ECFF-E50E-EFB5-207F7E091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0728"/>
          <a:stretch>
            <a:fillRect/>
          </a:stretch>
        </p:blipFill>
        <p:spPr>
          <a:xfrm>
            <a:off x="782209" y="546311"/>
            <a:ext cx="3358621" cy="3860801"/>
          </a:xfrm>
          <a:custGeom>
            <a:avLst/>
            <a:gdLst/>
            <a:ahLst/>
            <a:cxnLst/>
            <a:rect l="l" t="t" r="r" b="b"/>
            <a:pathLst>
              <a:path w="5650623" h="4395865">
                <a:moveTo>
                  <a:pt x="395819" y="24"/>
                </a:moveTo>
                <a:cubicBezTo>
                  <a:pt x="524260" y="290"/>
                  <a:pt x="685198" y="2776"/>
                  <a:pt x="828917" y="6242"/>
                </a:cubicBezTo>
                <a:lnTo>
                  <a:pt x="4918951" y="27103"/>
                </a:lnTo>
                <a:lnTo>
                  <a:pt x="5644922" y="46770"/>
                </a:lnTo>
                <a:cubicBezTo>
                  <a:pt x="5665568" y="1515076"/>
                  <a:pt x="5624276" y="2927846"/>
                  <a:pt x="5613953" y="4368385"/>
                </a:cubicBezTo>
                <a:lnTo>
                  <a:pt x="5473104" y="4395865"/>
                </a:lnTo>
                <a:lnTo>
                  <a:pt x="918221" y="4376620"/>
                </a:lnTo>
                <a:cubicBezTo>
                  <a:pt x="550700" y="4355759"/>
                  <a:pt x="288184" y="4376621"/>
                  <a:pt x="36170" y="4355759"/>
                </a:cubicBezTo>
                <a:cubicBezTo>
                  <a:pt x="-40835" y="2944165"/>
                  <a:pt x="18668" y="979755"/>
                  <a:pt x="88673" y="89686"/>
                </a:cubicBezTo>
                <a:cubicBezTo>
                  <a:pt x="94692" y="-19663"/>
                  <a:pt x="89703" y="16117"/>
                  <a:pt x="210460" y="2210"/>
                </a:cubicBezTo>
                <a:cubicBezTo>
                  <a:pt x="253389" y="504"/>
                  <a:pt x="318754" y="-135"/>
                  <a:pt x="395819" y="24"/>
                </a:cubicBezTo>
                <a:close/>
              </a:path>
            </a:pathLst>
          </a:custGeom>
        </p:spPr>
      </p:pic>
      <p:sp>
        <p:nvSpPr>
          <p:cNvPr id="52" name="Freeform: Shape 35">
            <a:extLst>
              <a:ext uri="{FF2B5EF4-FFF2-40B4-BE49-F238E27FC236}">
                <a16:creationId xmlns:a16="http://schemas.microsoft.com/office/drawing/2014/main" id="{E7D25D90-3FDF-43F8-A518-8ED58675B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6296" y="550758"/>
            <a:ext cx="3358621" cy="3860800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8439" h="6433552">
                <a:moveTo>
                  <a:pt x="7149875" y="6433518"/>
                </a:moveTo>
                <a:cubicBezTo>
                  <a:pt x="6975114" y="6433129"/>
                  <a:pt x="6756136" y="6429491"/>
                  <a:pt x="6560587" y="6424418"/>
                </a:cubicBezTo>
                <a:lnTo>
                  <a:pt x="995539" y="6393888"/>
                </a:lnTo>
                <a:lnTo>
                  <a:pt x="7757" y="6365104"/>
                </a:lnTo>
                <a:cubicBezTo>
                  <a:pt x="-20334" y="4216169"/>
                  <a:pt x="35849" y="2148514"/>
                  <a:pt x="49895" y="40219"/>
                </a:cubicBezTo>
                <a:lnTo>
                  <a:pt x="241539" y="0"/>
                </a:lnTo>
                <a:lnTo>
                  <a:pt x="6439076" y="28166"/>
                </a:lnTo>
                <a:cubicBezTo>
                  <a:pt x="6939139" y="58697"/>
                  <a:pt x="7296327" y="28165"/>
                  <a:pt x="7639227" y="58697"/>
                </a:cubicBezTo>
                <a:cubicBezTo>
                  <a:pt x="7744002" y="2124631"/>
                  <a:pt x="7663040" y="4999637"/>
                  <a:pt x="7567789" y="6302294"/>
                </a:cubicBezTo>
                <a:cubicBezTo>
                  <a:pt x="7559599" y="6462331"/>
                  <a:pt x="7566387" y="6409966"/>
                  <a:pt x="7402081" y="6430320"/>
                </a:cubicBezTo>
                <a:cubicBezTo>
                  <a:pt x="7343671" y="6432816"/>
                  <a:pt x="7254732" y="6433752"/>
                  <a:pt x="7149875" y="6433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Afbeelding 9" descr="Afbeelding met Menselijk gezicht, glimlach, tekst, vrouw&#10;&#10;Door AI gegenereerde inhoud is mogelijk onjuist.">
            <a:extLst>
              <a:ext uri="{FF2B5EF4-FFF2-40B4-BE49-F238E27FC236}">
                <a16:creationId xmlns:a16="http://schemas.microsoft.com/office/drawing/2014/main" id="{7A17401F-566A-0EAE-4E66-5E69ED7BE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4390"/>
          <a:stretch>
            <a:fillRect/>
          </a:stretch>
        </p:blipFill>
        <p:spPr>
          <a:xfrm>
            <a:off x="4391868" y="573160"/>
            <a:ext cx="3408264" cy="3863993"/>
          </a:xfrm>
          <a:custGeom>
            <a:avLst/>
            <a:gdLst/>
            <a:ahLst/>
            <a:cxnLst/>
            <a:rect l="l" t="t" r="r" b="b"/>
            <a:pathLst>
              <a:path w="5665307" h="4399500">
                <a:moveTo>
                  <a:pt x="742941" y="0"/>
                </a:moveTo>
                <a:lnTo>
                  <a:pt x="4863712" y="9877"/>
                </a:lnTo>
                <a:cubicBezTo>
                  <a:pt x="5007432" y="6411"/>
                  <a:pt x="5168370" y="3925"/>
                  <a:pt x="5296810" y="3659"/>
                </a:cubicBezTo>
                <a:cubicBezTo>
                  <a:pt x="5373875" y="3499"/>
                  <a:pt x="5439240" y="4139"/>
                  <a:pt x="5482169" y="5844"/>
                </a:cubicBezTo>
                <a:cubicBezTo>
                  <a:pt x="5602926" y="19752"/>
                  <a:pt x="5597937" y="-16028"/>
                  <a:pt x="5603956" y="93321"/>
                </a:cubicBezTo>
                <a:cubicBezTo>
                  <a:pt x="5673961" y="983389"/>
                  <a:pt x="5671992" y="2932432"/>
                  <a:pt x="5656460" y="4359394"/>
                </a:cubicBezTo>
                <a:cubicBezTo>
                  <a:pt x="5404445" y="4380256"/>
                  <a:pt x="5141930" y="4359394"/>
                  <a:pt x="4774408" y="4380255"/>
                </a:cubicBezTo>
                <a:lnTo>
                  <a:pt x="219526" y="4399500"/>
                </a:lnTo>
                <a:cubicBezTo>
                  <a:pt x="157208" y="4390340"/>
                  <a:pt x="28238" y="4410340"/>
                  <a:pt x="32573" y="4372019"/>
                </a:cubicBezTo>
                <a:cubicBezTo>
                  <a:pt x="-39222" y="2977584"/>
                  <a:pt x="27063" y="1487973"/>
                  <a:pt x="47709" y="19667"/>
                </a:cubicBezTo>
                <a:close/>
              </a:path>
            </a:pathLst>
          </a:custGeom>
          <a:ln>
            <a:noFill/>
          </a:ln>
        </p:spPr>
      </p:pic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7B9E649-1290-4FE4-9858-5C1FB50BC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4391868" y="560689"/>
            <a:ext cx="3408265" cy="3863993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  <a:gd name="connsiteX0" fmla="*/ 7169859 w 7708423"/>
              <a:gd name="connsiteY0" fmla="*/ 6433518 h 6433552"/>
              <a:gd name="connsiteX1" fmla="*/ 6580571 w 7708423"/>
              <a:gd name="connsiteY1" fmla="*/ 6424418 h 6433552"/>
              <a:gd name="connsiteX2" fmla="*/ 1015523 w 7708423"/>
              <a:gd name="connsiteY2" fmla="*/ 6393888 h 6433552"/>
              <a:gd name="connsiteX3" fmla="*/ 27741 w 7708423"/>
              <a:gd name="connsiteY3" fmla="*/ 6365104 h 6433552"/>
              <a:gd name="connsiteX4" fmla="*/ 7148 w 7708423"/>
              <a:gd name="connsiteY4" fmla="*/ 40220 h 6433552"/>
              <a:gd name="connsiteX5" fmla="*/ 261523 w 7708423"/>
              <a:gd name="connsiteY5" fmla="*/ 0 h 6433552"/>
              <a:gd name="connsiteX6" fmla="*/ 6459060 w 7708423"/>
              <a:gd name="connsiteY6" fmla="*/ 28166 h 6433552"/>
              <a:gd name="connsiteX7" fmla="*/ 7659211 w 7708423"/>
              <a:gd name="connsiteY7" fmla="*/ 58697 h 6433552"/>
              <a:gd name="connsiteX8" fmla="*/ 7587773 w 7708423"/>
              <a:gd name="connsiteY8" fmla="*/ 6302294 h 6433552"/>
              <a:gd name="connsiteX9" fmla="*/ 7422065 w 7708423"/>
              <a:gd name="connsiteY9" fmla="*/ 6430320 h 6433552"/>
              <a:gd name="connsiteX10" fmla="*/ 7169859 w 7708423"/>
              <a:gd name="connsiteY10" fmla="*/ 6433518 h 6433552"/>
              <a:gd name="connsiteX0" fmla="*/ 7207032 w 7745596"/>
              <a:gd name="connsiteY0" fmla="*/ 6433518 h 6433552"/>
              <a:gd name="connsiteX1" fmla="*/ 6617744 w 7745596"/>
              <a:gd name="connsiteY1" fmla="*/ 6424418 h 6433552"/>
              <a:gd name="connsiteX2" fmla="*/ 1052696 w 7745596"/>
              <a:gd name="connsiteY2" fmla="*/ 6393888 h 6433552"/>
              <a:gd name="connsiteX3" fmla="*/ 64914 w 7745596"/>
              <a:gd name="connsiteY3" fmla="*/ 6365104 h 6433552"/>
              <a:gd name="connsiteX4" fmla="*/ 44321 w 7745596"/>
              <a:gd name="connsiteY4" fmla="*/ 40220 h 6433552"/>
              <a:gd name="connsiteX5" fmla="*/ 298696 w 7745596"/>
              <a:gd name="connsiteY5" fmla="*/ 0 h 6433552"/>
              <a:gd name="connsiteX6" fmla="*/ 6496233 w 7745596"/>
              <a:gd name="connsiteY6" fmla="*/ 28166 h 6433552"/>
              <a:gd name="connsiteX7" fmla="*/ 7696384 w 7745596"/>
              <a:gd name="connsiteY7" fmla="*/ 58697 h 6433552"/>
              <a:gd name="connsiteX8" fmla="*/ 7624946 w 7745596"/>
              <a:gd name="connsiteY8" fmla="*/ 6302294 h 6433552"/>
              <a:gd name="connsiteX9" fmla="*/ 7459238 w 7745596"/>
              <a:gd name="connsiteY9" fmla="*/ 6430320 h 6433552"/>
              <a:gd name="connsiteX10" fmla="*/ 7207032 w 7745596"/>
              <a:gd name="connsiteY10" fmla="*/ 6433518 h 6433552"/>
              <a:gd name="connsiteX0" fmla="*/ 7207032 w 7708422"/>
              <a:gd name="connsiteY0" fmla="*/ 6433518 h 6433552"/>
              <a:gd name="connsiteX1" fmla="*/ 6617744 w 7708422"/>
              <a:gd name="connsiteY1" fmla="*/ 6424418 h 6433552"/>
              <a:gd name="connsiteX2" fmla="*/ 1052696 w 7708422"/>
              <a:gd name="connsiteY2" fmla="*/ 6393888 h 6433552"/>
              <a:gd name="connsiteX3" fmla="*/ 64914 w 7708422"/>
              <a:gd name="connsiteY3" fmla="*/ 6365104 h 6433552"/>
              <a:gd name="connsiteX4" fmla="*/ 44321 w 7708422"/>
              <a:gd name="connsiteY4" fmla="*/ 40220 h 6433552"/>
              <a:gd name="connsiteX5" fmla="*/ 298696 w 7708422"/>
              <a:gd name="connsiteY5" fmla="*/ 0 h 6433552"/>
              <a:gd name="connsiteX6" fmla="*/ 6496233 w 7708422"/>
              <a:gd name="connsiteY6" fmla="*/ 28166 h 6433552"/>
              <a:gd name="connsiteX7" fmla="*/ 7696384 w 7708422"/>
              <a:gd name="connsiteY7" fmla="*/ 58697 h 6433552"/>
              <a:gd name="connsiteX8" fmla="*/ 7624946 w 7708422"/>
              <a:gd name="connsiteY8" fmla="*/ 6302294 h 6433552"/>
              <a:gd name="connsiteX9" fmla="*/ 7459238 w 7708422"/>
              <a:gd name="connsiteY9" fmla="*/ 6430320 h 6433552"/>
              <a:gd name="connsiteX10" fmla="*/ 7207032 w 7708422"/>
              <a:gd name="connsiteY10" fmla="*/ 6433518 h 6433552"/>
              <a:gd name="connsiteX0" fmla="*/ 7207032 w 7708422"/>
              <a:gd name="connsiteY0" fmla="*/ 6433518 h 6433552"/>
              <a:gd name="connsiteX1" fmla="*/ 6617744 w 7708422"/>
              <a:gd name="connsiteY1" fmla="*/ 6424418 h 6433552"/>
              <a:gd name="connsiteX2" fmla="*/ 1052696 w 7708422"/>
              <a:gd name="connsiteY2" fmla="*/ 6393888 h 6433552"/>
              <a:gd name="connsiteX3" fmla="*/ 64915 w 7708422"/>
              <a:gd name="connsiteY3" fmla="*/ 6410090 h 6433552"/>
              <a:gd name="connsiteX4" fmla="*/ 44321 w 7708422"/>
              <a:gd name="connsiteY4" fmla="*/ 40220 h 6433552"/>
              <a:gd name="connsiteX5" fmla="*/ 298696 w 7708422"/>
              <a:gd name="connsiteY5" fmla="*/ 0 h 6433552"/>
              <a:gd name="connsiteX6" fmla="*/ 6496233 w 7708422"/>
              <a:gd name="connsiteY6" fmla="*/ 28166 h 6433552"/>
              <a:gd name="connsiteX7" fmla="*/ 7696384 w 7708422"/>
              <a:gd name="connsiteY7" fmla="*/ 58697 h 6433552"/>
              <a:gd name="connsiteX8" fmla="*/ 7624946 w 7708422"/>
              <a:gd name="connsiteY8" fmla="*/ 6302294 h 6433552"/>
              <a:gd name="connsiteX9" fmla="*/ 7459238 w 7708422"/>
              <a:gd name="connsiteY9" fmla="*/ 6430320 h 6433552"/>
              <a:gd name="connsiteX10" fmla="*/ 7207032 w 7708422"/>
              <a:gd name="connsiteY10" fmla="*/ 6433518 h 6433552"/>
              <a:gd name="connsiteX0" fmla="*/ 7207032 w 7708422"/>
              <a:gd name="connsiteY0" fmla="*/ 6433518 h 6438873"/>
              <a:gd name="connsiteX1" fmla="*/ 6617744 w 7708422"/>
              <a:gd name="connsiteY1" fmla="*/ 6424418 h 6438873"/>
              <a:gd name="connsiteX2" fmla="*/ 1010874 w 7708422"/>
              <a:gd name="connsiteY2" fmla="*/ 6438873 h 6438873"/>
              <a:gd name="connsiteX3" fmla="*/ 64915 w 7708422"/>
              <a:gd name="connsiteY3" fmla="*/ 6410090 h 6438873"/>
              <a:gd name="connsiteX4" fmla="*/ 44321 w 7708422"/>
              <a:gd name="connsiteY4" fmla="*/ 40220 h 6438873"/>
              <a:gd name="connsiteX5" fmla="*/ 298696 w 7708422"/>
              <a:gd name="connsiteY5" fmla="*/ 0 h 6438873"/>
              <a:gd name="connsiteX6" fmla="*/ 6496233 w 7708422"/>
              <a:gd name="connsiteY6" fmla="*/ 28166 h 6438873"/>
              <a:gd name="connsiteX7" fmla="*/ 7696384 w 7708422"/>
              <a:gd name="connsiteY7" fmla="*/ 58697 h 6438873"/>
              <a:gd name="connsiteX8" fmla="*/ 7624946 w 7708422"/>
              <a:gd name="connsiteY8" fmla="*/ 6302294 h 6438873"/>
              <a:gd name="connsiteX9" fmla="*/ 7459238 w 7708422"/>
              <a:gd name="connsiteY9" fmla="*/ 6430320 h 6438873"/>
              <a:gd name="connsiteX10" fmla="*/ 7207032 w 7708422"/>
              <a:gd name="connsiteY10" fmla="*/ 6433518 h 6438873"/>
              <a:gd name="connsiteX0" fmla="*/ 7207032 w 7708422"/>
              <a:gd name="connsiteY0" fmla="*/ 6433518 h 6438873"/>
              <a:gd name="connsiteX1" fmla="*/ 6617744 w 7708422"/>
              <a:gd name="connsiteY1" fmla="*/ 6424418 h 6438873"/>
              <a:gd name="connsiteX2" fmla="*/ 1010874 w 7708422"/>
              <a:gd name="connsiteY2" fmla="*/ 6438873 h 6438873"/>
              <a:gd name="connsiteX3" fmla="*/ 64915 w 7708422"/>
              <a:gd name="connsiteY3" fmla="*/ 6410090 h 6438873"/>
              <a:gd name="connsiteX4" fmla="*/ 44321 w 7708422"/>
              <a:gd name="connsiteY4" fmla="*/ 40220 h 6438873"/>
              <a:gd name="connsiteX5" fmla="*/ 298696 w 7708422"/>
              <a:gd name="connsiteY5" fmla="*/ 0 h 6438873"/>
              <a:gd name="connsiteX6" fmla="*/ 6496233 w 7708422"/>
              <a:gd name="connsiteY6" fmla="*/ 28166 h 6438873"/>
              <a:gd name="connsiteX7" fmla="*/ 7696384 w 7708422"/>
              <a:gd name="connsiteY7" fmla="*/ 58697 h 6438873"/>
              <a:gd name="connsiteX8" fmla="*/ 7624946 w 7708422"/>
              <a:gd name="connsiteY8" fmla="*/ 6302294 h 6438873"/>
              <a:gd name="connsiteX9" fmla="*/ 7459238 w 7708422"/>
              <a:gd name="connsiteY9" fmla="*/ 6430320 h 6438873"/>
              <a:gd name="connsiteX10" fmla="*/ 7207032 w 7708422"/>
              <a:gd name="connsiteY10" fmla="*/ 6433518 h 643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08422" h="6438873">
                <a:moveTo>
                  <a:pt x="7207032" y="6433518"/>
                </a:moveTo>
                <a:cubicBezTo>
                  <a:pt x="7032271" y="6433129"/>
                  <a:pt x="6813293" y="6429491"/>
                  <a:pt x="6617744" y="6424418"/>
                </a:cubicBezTo>
                <a:lnTo>
                  <a:pt x="1010874" y="6438873"/>
                </a:lnTo>
                <a:lnTo>
                  <a:pt x="64915" y="6410090"/>
                </a:lnTo>
                <a:cubicBezTo>
                  <a:pt x="36824" y="4261155"/>
                  <a:pt x="-53366" y="2081040"/>
                  <a:pt x="44321" y="40220"/>
                </a:cubicBezTo>
                <a:cubicBezTo>
                  <a:pt x="38423" y="-15865"/>
                  <a:pt x="213904" y="13407"/>
                  <a:pt x="298696" y="0"/>
                </a:cubicBezTo>
                <a:lnTo>
                  <a:pt x="6496233" y="28166"/>
                </a:lnTo>
                <a:cubicBezTo>
                  <a:pt x="6996296" y="58697"/>
                  <a:pt x="7353484" y="28165"/>
                  <a:pt x="7696384" y="58697"/>
                </a:cubicBezTo>
                <a:cubicBezTo>
                  <a:pt x="7717518" y="2147122"/>
                  <a:pt x="7720197" y="4999637"/>
                  <a:pt x="7624946" y="6302294"/>
                </a:cubicBezTo>
                <a:cubicBezTo>
                  <a:pt x="7616756" y="6462331"/>
                  <a:pt x="7623544" y="6409966"/>
                  <a:pt x="7459238" y="6430320"/>
                </a:cubicBezTo>
                <a:cubicBezTo>
                  <a:pt x="7400828" y="6432816"/>
                  <a:pt x="7311889" y="6433752"/>
                  <a:pt x="7207032" y="6433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Tijdelijke aanduiding voor inhoud 5" descr="Afbeelding met Menselijk gezicht, glimlach, tekst, vrouw&#10;&#10;Door AI gegenereerde inhoud is mogelijk onjuist.">
            <a:extLst>
              <a:ext uri="{FF2B5EF4-FFF2-40B4-BE49-F238E27FC236}">
                <a16:creationId xmlns:a16="http://schemas.microsoft.com/office/drawing/2014/main" id="{20DF5F78-E1B6-31AB-343A-D26DF4A35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4961"/>
          <a:stretch>
            <a:fillRect/>
          </a:stretch>
        </p:blipFill>
        <p:spPr>
          <a:xfrm>
            <a:off x="8065944" y="564059"/>
            <a:ext cx="3269997" cy="3843053"/>
          </a:xfrm>
          <a:custGeom>
            <a:avLst/>
            <a:gdLst/>
            <a:ahLst/>
            <a:cxnLst/>
            <a:rect l="l" t="t" r="r" b="b"/>
            <a:pathLst>
              <a:path w="3666369" h="4305289">
                <a:moveTo>
                  <a:pt x="3406478" y="24"/>
                </a:moveTo>
                <a:cubicBezTo>
                  <a:pt x="3456412" y="-133"/>
                  <a:pt x="3498765" y="494"/>
                  <a:pt x="3526580" y="2164"/>
                </a:cubicBezTo>
                <a:cubicBezTo>
                  <a:pt x="3604823" y="15785"/>
                  <a:pt x="3613389" y="16139"/>
                  <a:pt x="3617289" y="123234"/>
                </a:cubicBezTo>
                <a:cubicBezTo>
                  <a:pt x="3662648" y="994963"/>
                  <a:pt x="3689404" y="2883501"/>
                  <a:pt x="3639509" y="4266010"/>
                </a:cubicBezTo>
                <a:cubicBezTo>
                  <a:pt x="3476220" y="4286441"/>
                  <a:pt x="3306126" y="4266010"/>
                  <a:pt x="3067994" y="4286441"/>
                </a:cubicBezTo>
                <a:lnTo>
                  <a:pt x="116711" y="4305289"/>
                </a:lnTo>
                <a:cubicBezTo>
                  <a:pt x="82357" y="4284520"/>
                  <a:pt x="6753" y="4318750"/>
                  <a:pt x="13650" y="4242979"/>
                </a:cubicBezTo>
                <a:cubicBezTo>
                  <a:pt x="6961" y="2832123"/>
                  <a:pt x="-7994" y="1483858"/>
                  <a:pt x="5383" y="45806"/>
                </a:cubicBezTo>
                <a:lnTo>
                  <a:pt x="475767" y="26544"/>
                </a:lnTo>
                <a:lnTo>
                  <a:pt x="3125858" y="6114"/>
                </a:lnTo>
                <a:cubicBezTo>
                  <a:pt x="3218979" y="2719"/>
                  <a:pt x="3323257" y="284"/>
                  <a:pt x="3406478" y="24"/>
                </a:cubicBezTo>
                <a:close/>
              </a:path>
            </a:pathLst>
          </a:custGeom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25748D5-F67F-4477-A705-0358D3386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069371" y="554120"/>
            <a:ext cx="3357642" cy="3860800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  <a:gd name="connsiteX0" fmla="*/ 7149875 w 7695631"/>
              <a:gd name="connsiteY0" fmla="*/ 6433518 h 6433552"/>
              <a:gd name="connsiteX1" fmla="*/ 6560587 w 7695631"/>
              <a:gd name="connsiteY1" fmla="*/ 6424418 h 6433552"/>
              <a:gd name="connsiteX2" fmla="*/ 995539 w 7695631"/>
              <a:gd name="connsiteY2" fmla="*/ 6393888 h 6433552"/>
              <a:gd name="connsiteX3" fmla="*/ 7757 w 7695631"/>
              <a:gd name="connsiteY3" fmla="*/ 6365104 h 6433552"/>
              <a:gd name="connsiteX4" fmla="*/ 49895 w 7695631"/>
              <a:gd name="connsiteY4" fmla="*/ 40219 h 6433552"/>
              <a:gd name="connsiteX5" fmla="*/ 241539 w 7695631"/>
              <a:gd name="connsiteY5" fmla="*/ 0 h 6433552"/>
              <a:gd name="connsiteX6" fmla="*/ 6439076 w 7695631"/>
              <a:gd name="connsiteY6" fmla="*/ 28166 h 6433552"/>
              <a:gd name="connsiteX7" fmla="*/ 7639227 w 7695631"/>
              <a:gd name="connsiteY7" fmla="*/ 58697 h 6433552"/>
              <a:gd name="connsiteX8" fmla="*/ 7592566 w 7695631"/>
              <a:gd name="connsiteY8" fmla="*/ 6249400 h 6433552"/>
              <a:gd name="connsiteX9" fmla="*/ 7402081 w 7695631"/>
              <a:gd name="connsiteY9" fmla="*/ 6430320 h 6433552"/>
              <a:gd name="connsiteX10" fmla="*/ 7149875 w 7695631"/>
              <a:gd name="connsiteY10" fmla="*/ 6433518 h 6433552"/>
              <a:gd name="connsiteX0" fmla="*/ 7153420 w 7699176"/>
              <a:gd name="connsiteY0" fmla="*/ 6433518 h 6433552"/>
              <a:gd name="connsiteX1" fmla="*/ 6564132 w 7699176"/>
              <a:gd name="connsiteY1" fmla="*/ 6424418 h 6433552"/>
              <a:gd name="connsiteX2" fmla="*/ 999084 w 7699176"/>
              <a:gd name="connsiteY2" fmla="*/ 6393888 h 6433552"/>
              <a:gd name="connsiteX3" fmla="*/ 11302 w 7699176"/>
              <a:gd name="connsiteY3" fmla="*/ 6365104 h 6433552"/>
              <a:gd name="connsiteX4" fmla="*/ 28662 w 7699176"/>
              <a:gd name="connsiteY4" fmla="*/ 93112 h 6433552"/>
              <a:gd name="connsiteX5" fmla="*/ 245084 w 7699176"/>
              <a:gd name="connsiteY5" fmla="*/ 0 h 6433552"/>
              <a:gd name="connsiteX6" fmla="*/ 6442621 w 7699176"/>
              <a:gd name="connsiteY6" fmla="*/ 28166 h 6433552"/>
              <a:gd name="connsiteX7" fmla="*/ 7642772 w 7699176"/>
              <a:gd name="connsiteY7" fmla="*/ 58697 h 6433552"/>
              <a:gd name="connsiteX8" fmla="*/ 7596111 w 7699176"/>
              <a:gd name="connsiteY8" fmla="*/ 6249400 h 6433552"/>
              <a:gd name="connsiteX9" fmla="*/ 7405626 w 7699176"/>
              <a:gd name="connsiteY9" fmla="*/ 6430320 h 6433552"/>
              <a:gd name="connsiteX10" fmla="*/ 7153420 w 7699176"/>
              <a:gd name="connsiteY10" fmla="*/ 6433518 h 6433552"/>
              <a:gd name="connsiteX0" fmla="*/ 7153420 w 7699176"/>
              <a:gd name="connsiteY0" fmla="*/ 6433518 h 6433552"/>
              <a:gd name="connsiteX1" fmla="*/ 6564132 w 7699176"/>
              <a:gd name="connsiteY1" fmla="*/ 6424418 h 6433552"/>
              <a:gd name="connsiteX2" fmla="*/ 999084 w 7699176"/>
              <a:gd name="connsiteY2" fmla="*/ 6393888 h 6433552"/>
              <a:gd name="connsiteX3" fmla="*/ 11302 w 7699176"/>
              <a:gd name="connsiteY3" fmla="*/ 6365104 h 6433552"/>
              <a:gd name="connsiteX4" fmla="*/ 28662 w 7699176"/>
              <a:gd name="connsiteY4" fmla="*/ 93112 h 6433552"/>
              <a:gd name="connsiteX5" fmla="*/ 245084 w 7699176"/>
              <a:gd name="connsiteY5" fmla="*/ 0 h 6433552"/>
              <a:gd name="connsiteX6" fmla="*/ 6442621 w 7699176"/>
              <a:gd name="connsiteY6" fmla="*/ 28166 h 6433552"/>
              <a:gd name="connsiteX7" fmla="*/ 7642772 w 7699176"/>
              <a:gd name="connsiteY7" fmla="*/ 58697 h 6433552"/>
              <a:gd name="connsiteX8" fmla="*/ 7596111 w 7699176"/>
              <a:gd name="connsiteY8" fmla="*/ 6249400 h 6433552"/>
              <a:gd name="connsiteX9" fmla="*/ 7405626 w 7699176"/>
              <a:gd name="connsiteY9" fmla="*/ 6430320 h 6433552"/>
              <a:gd name="connsiteX10" fmla="*/ 7153420 w 7699176"/>
              <a:gd name="connsiteY10" fmla="*/ 6433518 h 6433552"/>
              <a:gd name="connsiteX0" fmla="*/ 7153420 w 7699176"/>
              <a:gd name="connsiteY0" fmla="*/ 6433518 h 6433552"/>
              <a:gd name="connsiteX1" fmla="*/ 6564132 w 7699176"/>
              <a:gd name="connsiteY1" fmla="*/ 6424418 h 6433552"/>
              <a:gd name="connsiteX2" fmla="*/ 999084 w 7699176"/>
              <a:gd name="connsiteY2" fmla="*/ 6393888 h 6433552"/>
              <a:gd name="connsiteX3" fmla="*/ 11302 w 7699176"/>
              <a:gd name="connsiteY3" fmla="*/ 6365104 h 6433552"/>
              <a:gd name="connsiteX4" fmla="*/ 28662 w 7699176"/>
              <a:gd name="connsiteY4" fmla="*/ 93112 h 6433552"/>
              <a:gd name="connsiteX5" fmla="*/ 245084 w 7699176"/>
              <a:gd name="connsiteY5" fmla="*/ 0 h 6433552"/>
              <a:gd name="connsiteX6" fmla="*/ 6442621 w 7699176"/>
              <a:gd name="connsiteY6" fmla="*/ 28166 h 6433552"/>
              <a:gd name="connsiteX7" fmla="*/ 7642772 w 7699176"/>
              <a:gd name="connsiteY7" fmla="*/ 58697 h 6433552"/>
              <a:gd name="connsiteX8" fmla="*/ 7596111 w 7699176"/>
              <a:gd name="connsiteY8" fmla="*/ 6249400 h 6433552"/>
              <a:gd name="connsiteX9" fmla="*/ 7405626 w 7699176"/>
              <a:gd name="connsiteY9" fmla="*/ 6430320 h 6433552"/>
              <a:gd name="connsiteX10" fmla="*/ 7153420 w 7699176"/>
              <a:gd name="connsiteY10" fmla="*/ 6433518 h 64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99176" h="6433552">
                <a:moveTo>
                  <a:pt x="7153420" y="6433518"/>
                </a:moveTo>
                <a:cubicBezTo>
                  <a:pt x="6978659" y="6433129"/>
                  <a:pt x="6759681" y="6429491"/>
                  <a:pt x="6564132" y="6424418"/>
                </a:cubicBezTo>
                <a:lnTo>
                  <a:pt x="999084" y="6393888"/>
                </a:lnTo>
                <a:lnTo>
                  <a:pt x="11302" y="6365104"/>
                </a:lnTo>
                <a:cubicBezTo>
                  <a:pt x="-16789" y="4216169"/>
                  <a:pt x="14616" y="2201407"/>
                  <a:pt x="28662" y="93112"/>
                </a:cubicBezTo>
                <a:cubicBezTo>
                  <a:pt x="14179" y="-20115"/>
                  <a:pt x="172943" y="31037"/>
                  <a:pt x="245084" y="0"/>
                </a:cubicBezTo>
                <a:lnTo>
                  <a:pt x="6442621" y="28166"/>
                </a:lnTo>
                <a:cubicBezTo>
                  <a:pt x="6942684" y="58697"/>
                  <a:pt x="7299872" y="28165"/>
                  <a:pt x="7642772" y="58697"/>
                </a:cubicBezTo>
                <a:cubicBezTo>
                  <a:pt x="7747547" y="2124631"/>
                  <a:pt x="7691362" y="4946743"/>
                  <a:pt x="7596111" y="6249400"/>
                </a:cubicBezTo>
                <a:cubicBezTo>
                  <a:pt x="7587921" y="6409437"/>
                  <a:pt x="7569932" y="6409966"/>
                  <a:pt x="7405626" y="6430320"/>
                </a:cubicBezTo>
                <a:cubicBezTo>
                  <a:pt x="7347216" y="6432816"/>
                  <a:pt x="7258277" y="6433752"/>
                  <a:pt x="7153420" y="643351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AF9C6E-31D5-480C-AE10-9BA3E4ED1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raagtekens op een regel en één vraagteken wordt verlicht">
            <a:extLst>
              <a:ext uri="{FF2B5EF4-FFF2-40B4-BE49-F238E27FC236}">
                <a16:creationId xmlns:a16="http://schemas.microsoft.com/office/drawing/2014/main" id="{E406C27C-0218-2897-B3A5-46E26396E9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56" b="13674"/>
          <a:stretch>
            <a:fillRect/>
          </a:stretch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1BE14B-C94E-4A1A-B076-39CCA2304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92448" flipH="1" flipV="1">
            <a:off x="399987" y="694217"/>
            <a:ext cx="3909320" cy="5385644"/>
          </a:xfrm>
          <a:custGeom>
            <a:avLst/>
            <a:gdLst>
              <a:gd name="connsiteX0" fmla="*/ 6058 w 823258"/>
              <a:gd name="connsiteY0" fmla="*/ 673615 h 1272110"/>
              <a:gd name="connsiteX1" fmla="*/ 112452 w 823258"/>
              <a:gd name="connsiteY1" fmla="*/ 471685 h 1272110"/>
              <a:gd name="connsiteX2" fmla="*/ 94736 w 823258"/>
              <a:gd name="connsiteY2" fmla="*/ 159741 h 1272110"/>
              <a:gd name="connsiteX3" fmla="*/ 229419 w 823258"/>
              <a:gd name="connsiteY3" fmla="*/ 14485 h 1272110"/>
              <a:gd name="connsiteX4" fmla="*/ 580225 w 823258"/>
              <a:gd name="connsiteY4" fmla="*/ 3817 h 1272110"/>
              <a:gd name="connsiteX5" fmla="*/ 736149 w 823258"/>
              <a:gd name="connsiteY5" fmla="*/ 195174 h 1272110"/>
              <a:gd name="connsiteX6" fmla="*/ 823017 w 823258"/>
              <a:gd name="connsiteY6" fmla="*/ 912026 h 1272110"/>
              <a:gd name="connsiteX7" fmla="*/ 743293 w 823258"/>
              <a:gd name="connsiteY7" fmla="*/ 1196443 h 1272110"/>
              <a:gd name="connsiteX8" fmla="*/ 310858 w 823258"/>
              <a:gd name="connsiteY8" fmla="*/ 1251402 h 1272110"/>
              <a:gd name="connsiteX9" fmla="*/ 133693 w 823258"/>
              <a:gd name="connsiteY9" fmla="*/ 1020992 h 1272110"/>
              <a:gd name="connsiteX10" fmla="*/ 126549 w 823258"/>
              <a:gd name="connsiteY10" fmla="*/ 606369 h 1272110"/>
              <a:gd name="connsiteX11" fmla="*/ 6058 w 823258"/>
              <a:gd name="connsiteY11" fmla="*/ 673615 h 1272110"/>
              <a:gd name="connsiteX0" fmla="*/ 6097 w 846673"/>
              <a:gd name="connsiteY0" fmla="*/ 673624 h 1266490"/>
              <a:gd name="connsiteX1" fmla="*/ 112491 w 846673"/>
              <a:gd name="connsiteY1" fmla="*/ 471694 h 1266490"/>
              <a:gd name="connsiteX2" fmla="*/ 94775 w 846673"/>
              <a:gd name="connsiteY2" fmla="*/ 159750 h 1266490"/>
              <a:gd name="connsiteX3" fmla="*/ 229458 w 846673"/>
              <a:gd name="connsiteY3" fmla="*/ 14494 h 1266490"/>
              <a:gd name="connsiteX4" fmla="*/ 580264 w 846673"/>
              <a:gd name="connsiteY4" fmla="*/ 3826 h 1266490"/>
              <a:gd name="connsiteX5" fmla="*/ 736188 w 846673"/>
              <a:gd name="connsiteY5" fmla="*/ 195183 h 1266490"/>
              <a:gd name="connsiteX6" fmla="*/ 823056 w 846673"/>
              <a:gd name="connsiteY6" fmla="*/ 912035 h 1266490"/>
              <a:gd name="connsiteX7" fmla="*/ 795891 w 846673"/>
              <a:gd name="connsiteY7" fmla="*/ 1213658 h 1266490"/>
              <a:gd name="connsiteX8" fmla="*/ 310897 w 846673"/>
              <a:gd name="connsiteY8" fmla="*/ 1251411 h 1266490"/>
              <a:gd name="connsiteX9" fmla="*/ 133732 w 846673"/>
              <a:gd name="connsiteY9" fmla="*/ 1021001 h 1266490"/>
              <a:gd name="connsiteX10" fmla="*/ 126588 w 846673"/>
              <a:gd name="connsiteY10" fmla="*/ 606378 h 1266490"/>
              <a:gd name="connsiteX11" fmla="*/ 6097 w 846673"/>
              <a:gd name="connsiteY11" fmla="*/ 673624 h 1266490"/>
              <a:gd name="connsiteX0" fmla="*/ 6097 w 849914"/>
              <a:gd name="connsiteY0" fmla="*/ 673624 h 1273207"/>
              <a:gd name="connsiteX1" fmla="*/ 112491 w 849914"/>
              <a:gd name="connsiteY1" fmla="*/ 471694 h 1273207"/>
              <a:gd name="connsiteX2" fmla="*/ 94775 w 849914"/>
              <a:gd name="connsiteY2" fmla="*/ 159750 h 1273207"/>
              <a:gd name="connsiteX3" fmla="*/ 229458 w 849914"/>
              <a:gd name="connsiteY3" fmla="*/ 14494 h 1273207"/>
              <a:gd name="connsiteX4" fmla="*/ 580264 w 849914"/>
              <a:gd name="connsiteY4" fmla="*/ 3826 h 1273207"/>
              <a:gd name="connsiteX5" fmla="*/ 736188 w 849914"/>
              <a:gd name="connsiteY5" fmla="*/ 195183 h 1273207"/>
              <a:gd name="connsiteX6" fmla="*/ 823056 w 849914"/>
              <a:gd name="connsiteY6" fmla="*/ 912035 h 1273207"/>
              <a:gd name="connsiteX7" fmla="*/ 795891 w 849914"/>
              <a:gd name="connsiteY7" fmla="*/ 1213658 h 1273207"/>
              <a:gd name="connsiteX8" fmla="*/ 248636 w 849914"/>
              <a:gd name="connsiteY8" fmla="*/ 1257509 h 1273207"/>
              <a:gd name="connsiteX9" fmla="*/ 133732 w 849914"/>
              <a:gd name="connsiteY9" fmla="*/ 1021001 h 1273207"/>
              <a:gd name="connsiteX10" fmla="*/ 126588 w 849914"/>
              <a:gd name="connsiteY10" fmla="*/ 606378 h 1273207"/>
              <a:gd name="connsiteX11" fmla="*/ 6097 w 849914"/>
              <a:gd name="connsiteY11" fmla="*/ 673624 h 1273207"/>
              <a:gd name="connsiteX0" fmla="*/ 6097 w 857388"/>
              <a:gd name="connsiteY0" fmla="*/ 673624 h 1273231"/>
              <a:gd name="connsiteX1" fmla="*/ 112491 w 857388"/>
              <a:gd name="connsiteY1" fmla="*/ 471694 h 1273231"/>
              <a:gd name="connsiteX2" fmla="*/ 94775 w 857388"/>
              <a:gd name="connsiteY2" fmla="*/ 159750 h 1273231"/>
              <a:gd name="connsiteX3" fmla="*/ 229458 w 857388"/>
              <a:gd name="connsiteY3" fmla="*/ 14494 h 1273231"/>
              <a:gd name="connsiteX4" fmla="*/ 580264 w 857388"/>
              <a:gd name="connsiteY4" fmla="*/ 3826 h 1273231"/>
              <a:gd name="connsiteX5" fmla="*/ 736188 w 857388"/>
              <a:gd name="connsiteY5" fmla="*/ 195183 h 1273231"/>
              <a:gd name="connsiteX6" fmla="*/ 837750 w 857388"/>
              <a:gd name="connsiteY6" fmla="*/ 911367 h 1273231"/>
              <a:gd name="connsiteX7" fmla="*/ 795891 w 857388"/>
              <a:gd name="connsiteY7" fmla="*/ 1213658 h 1273231"/>
              <a:gd name="connsiteX8" fmla="*/ 248636 w 857388"/>
              <a:gd name="connsiteY8" fmla="*/ 1257509 h 1273231"/>
              <a:gd name="connsiteX9" fmla="*/ 133732 w 857388"/>
              <a:gd name="connsiteY9" fmla="*/ 1021001 h 1273231"/>
              <a:gd name="connsiteX10" fmla="*/ 126588 w 857388"/>
              <a:gd name="connsiteY10" fmla="*/ 606378 h 1273231"/>
              <a:gd name="connsiteX11" fmla="*/ 6097 w 857388"/>
              <a:gd name="connsiteY11" fmla="*/ 673624 h 1273231"/>
              <a:gd name="connsiteX0" fmla="*/ 6097 w 859776"/>
              <a:gd name="connsiteY0" fmla="*/ 673624 h 1273231"/>
              <a:gd name="connsiteX1" fmla="*/ 112491 w 859776"/>
              <a:gd name="connsiteY1" fmla="*/ 471694 h 1273231"/>
              <a:gd name="connsiteX2" fmla="*/ 94775 w 859776"/>
              <a:gd name="connsiteY2" fmla="*/ 159750 h 1273231"/>
              <a:gd name="connsiteX3" fmla="*/ 229458 w 859776"/>
              <a:gd name="connsiteY3" fmla="*/ 14494 h 1273231"/>
              <a:gd name="connsiteX4" fmla="*/ 580264 w 859776"/>
              <a:gd name="connsiteY4" fmla="*/ 3826 h 1273231"/>
              <a:gd name="connsiteX5" fmla="*/ 736188 w 859776"/>
              <a:gd name="connsiteY5" fmla="*/ 195183 h 1273231"/>
              <a:gd name="connsiteX6" fmla="*/ 837750 w 859776"/>
              <a:gd name="connsiteY6" fmla="*/ 911367 h 1273231"/>
              <a:gd name="connsiteX7" fmla="*/ 795891 w 859776"/>
              <a:gd name="connsiteY7" fmla="*/ 1213658 h 1273231"/>
              <a:gd name="connsiteX8" fmla="*/ 248636 w 859776"/>
              <a:gd name="connsiteY8" fmla="*/ 1257509 h 1273231"/>
              <a:gd name="connsiteX9" fmla="*/ 133732 w 859776"/>
              <a:gd name="connsiteY9" fmla="*/ 1021001 h 1273231"/>
              <a:gd name="connsiteX10" fmla="*/ 126588 w 859776"/>
              <a:gd name="connsiteY10" fmla="*/ 606378 h 1273231"/>
              <a:gd name="connsiteX11" fmla="*/ 6097 w 859776"/>
              <a:gd name="connsiteY11" fmla="*/ 673624 h 1273231"/>
              <a:gd name="connsiteX0" fmla="*/ 6097 w 863219"/>
              <a:gd name="connsiteY0" fmla="*/ 673624 h 1273231"/>
              <a:gd name="connsiteX1" fmla="*/ 112491 w 863219"/>
              <a:gd name="connsiteY1" fmla="*/ 471694 h 1273231"/>
              <a:gd name="connsiteX2" fmla="*/ 94775 w 863219"/>
              <a:gd name="connsiteY2" fmla="*/ 159750 h 1273231"/>
              <a:gd name="connsiteX3" fmla="*/ 229458 w 863219"/>
              <a:gd name="connsiteY3" fmla="*/ 14494 h 1273231"/>
              <a:gd name="connsiteX4" fmla="*/ 580264 w 863219"/>
              <a:gd name="connsiteY4" fmla="*/ 3826 h 1273231"/>
              <a:gd name="connsiteX5" fmla="*/ 736188 w 863219"/>
              <a:gd name="connsiteY5" fmla="*/ 195183 h 1273231"/>
              <a:gd name="connsiteX6" fmla="*/ 837750 w 863219"/>
              <a:gd name="connsiteY6" fmla="*/ 911367 h 1273231"/>
              <a:gd name="connsiteX7" fmla="*/ 795891 w 863219"/>
              <a:gd name="connsiteY7" fmla="*/ 1213658 h 1273231"/>
              <a:gd name="connsiteX8" fmla="*/ 248636 w 863219"/>
              <a:gd name="connsiteY8" fmla="*/ 1257509 h 1273231"/>
              <a:gd name="connsiteX9" fmla="*/ 133732 w 863219"/>
              <a:gd name="connsiteY9" fmla="*/ 1021001 h 1273231"/>
              <a:gd name="connsiteX10" fmla="*/ 126588 w 863219"/>
              <a:gd name="connsiteY10" fmla="*/ 606378 h 1273231"/>
              <a:gd name="connsiteX11" fmla="*/ 6097 w 863219"/>
              <a:gd name="connsiteY11" fmla="*/ 673624 h 1273231"/>
              <a:gd name="connsiteX0" fmla="*/ 6097 w 865261"/>
              <a:gd name="connsiteY0" fmla="*/ 673624 h 1271255"/>
              <a:gd name="connsiteX1" fmla="*/ 112491 w 865261"/>
              <a:gd name="connsiteY1" fmla="*/ 471694 h 1271255"/>
              <a:gd name="connsiteX2" fmla="*/ 94775 w 865261"/>
              <a:gd name="connsiteY2" fmla="*/ 159750 h 1271255"/>
              <a:gd name="connsiteX3" fmla="*/ 229458 w 865261"/>
              <a:gd name="connsiteY3" fmla="*/ 14494 h 1271255"/>
              <a:gd name="connsiteX4" fmla="*/ 580264 w 865261"/>
              <a:gd name="connsiteY4" fmla="*/ 3826 h 1271255"/>
              <a:gd name="connsiteX5" fmla="*/ 736188 w 865261"/>
              <a:gd name="connsiteY5" fmla="*/ 195183 h 1271255"/>
              <a:gd name="connsiteX6" fmla="*/ 841141 w 865261"/>
              <a:gd name="connsiteY6" fmla="*/ 970003 h 1271255"/>
              <a:gd name="connsiteX7" fmla="*/ 795891 w 865261"/>
              <a:gd name="connsiteY7" fmla="*/ 1213658 h 1271255"/>
              <a:gd name="connsiteX8" fmla="*/ 248636 w 865261"/>
              <a:gd name="connsiteY8" fmla="*/ 1257509 h 1271255"/>
              <a:gd name="connsiteX9" fmla="*/ 133732 w 865261"/>
              <a:gd name="connsiteY9" fmla="*/ 1021001 h 1271255"/>
              <a:gd name="connsiteX10" fmla="*/ 126588 w 865261"/>
              <a:gd name="connsiteY10" fmla="*/ 606378 h 1271255"/>
              <a:gd name="connsiteX11" fmla="*/ 6097 w 865261"/>
              <a:gd name="connsiteY11" fmla="*/ 673624 h 1271255"/>
              <a:gd name="connsiteX0" fmla="*/ 6097 w 860021"/>
              <a:gd name="connsiteY0" fmla="*/ 673624 h 1279428"/>
              <a:gd name="connsiteX1" fmla="*/ 112491 w 860021"/>
              <a:gd name="connsiteY1" fmla="*/ 471694 h 1279428"/>
              <a:gd name="connsiteX2" fmla="*/ 94775 w 860021"/>
              <a:gd name="connsiteY2" fmla="*/ 159750 h 1279428"/>
              <a:gd name="connsiteX3" fmla="*/ 229458 w 860021"/>
              <a:gd name="connsiteY3" fmla="*/ 14494 h 1279428"/>
              <a:gd name="connsiteX4" fmla="*/ 580264 w 860021"/>
              <a:gd name="connsiteY4" fmla="*/ 3826 h 1279428"/>
              <a:gd name="connsiteX5" fmla="*/ 736188 w 860021"/>
              <a:gd name="connsiteY5" fmla="*/ 195183 h 1279428"/>
              <a:gd name="connsiteX6" fmla="*/ 841141 w 860021"/>
              <a:gd name="connsiteY6" fmla="*/ 970003 h 1279428"/>
              <a:gd name="connsiteX7" fmla="*/ 797210 w 860021"/>
              <a:gd name="connsiteY7" fmla="*/ 1236461 h 1279428"/>
              <a:gd name="connsiteX8" fmla="*/ 248636 w 860021"/>
              <a:gd name="connsiteY8" fmla="*/ 1257509 h 1279428"/>
              <a:gd name="connsiteX9" fmla="*/ 133732 w 860021"/>
              <a:gd name="connsiteY9" fmla="*/ 1021001 h 1279428"/>
              <a:gd name="connsiteX10" fmla="*/ 126588 w 860021"/>
              <a:gd name="connsiteY10" fmla="*/ 606378 h 1279428"/>
              <a:gd name="connsiteX11" fmla="*/ 6097 w 860021"/>
              <a:gd name="connsiteY11" fmla="*/ 673624 h 1279428"/>
              <a:gd name="connsiteX0" fmla="*/ 6097 w 860380"/>
              <a:gd name="connsiteY0" fmla="*/ 679490 h 1285294"/>
              <a:gd name="connsiteX1" fmla="*/ 112491 w 860380"/>
              <a:gd name="connsiteY1" fmla="*/ 477560 h 1285294"/>
              <a:gd name="connsiteX2" fmla="*/ 94775 w 860380"/>
              <a:gd name="connsiteY2" fmla="*/ 165616 h 1285294"/>
              <a:gd name="connsiteX3" fmla="*/ 229458 w 860380"/>
              <a:gd name="connsiteY3" fmla="*/ 20360 h 1285294"/>
              <a:gd name="connsiteX4" fmla="*/ 580264 w 860380"/>
              <a:gd name="connsiteY4" fmla="*/ 9692 h 1285294"/>
              <a:gd name="connsiteX5" fmla="*/ 730442 w 860380"/>
              <a:gd name="connsiteY5" fmla="*/ 165383 h 1285294"/>
              <a:gd name="connsiteX6" fmla="*/ 841141 w 860380"/>
              <a:gd name="connsiteY6" fmla="*/ 975869 h 1285294"/>
              <a:gd name="connsiteX7" fmla="*/ 797210 w 860380"/>
              <a:gd name="connsiteY7" fmla="*/ 1242327 h 1285294"/>
              <a:gd name="connsiteX8" fmla="*/ 248636 w 860380"/>
              <a:gd name="connsiteY8" fmla="*/ 1263375 h 1285294"/>
              <a:gd name="connsiteX9" fmla="*/ 133732 w 860380"/>
              <a:gd name="connsiteY9" fmla="*/ 1026867 h 1285294"/>
              <a:gd name="connsiteX10" fmla="*/ 126588 w 860380"/>
              <a:gd name="connsiteY10" fmla="*/ 612244 h 1285294"/>
              <a:gd name="connsiteX11" fmla="*/ 6097 w 860380"/>
              <a:gd name="connsiteY11" fmla="*/ 679490 h 1285294"/>
              <a:gd name="connsiteX0" fmla="*/ 6097 w 881639"/>
              <a:gd name="connsiteY0" fmla="*/ 679490 h 1286194"/>
              <a:gd name="connsiteX1" fmla="*/ 112491 w 881639"/>
              <a:gd name="connsiteY1" fmla="*/ 477560 h 1286194"/>
              <a:gd name="connsiteX2" fmla="*/ 94775 w 881639"/>
              <a:gd name="connsiteY2" fmla="*/ 165616 h 1286194"/>
              <a:gd name="connsiteX3" fmla="*/ 229458 w 881639"/>
              <a:gd name="connsiteY3" fmla="*/ 20360 h 1286194"/>
              <a:gd name="connsiteX4" fmla="*/ 580264 w 881639"/>
              <a:gd name="connsiteY4" fmla="*/ 9692 h 1286194"/>
              <a:gd name="connsiteX5" fmla="*/ 730442 w 881639"/>
              <a:gd name="connsiteY5" fmla="*/ 165383 h 1286194"/>
              <a:gd name="connsiteX6" fmla="*/ 873260 w 881639"/>
              <a:gd name="connsiteY6" fmla="*/ 958078 h 1286194"/>
              <a:gd name="connsiteX7" fmla="*/ 797210 w 881639"/>
              <a:gd name="connsiteY7" fmla="*/ 1242327 h 1286194"/>
              <a:gd name="connsiteX8" fmla="*/ 248636 w 881639"/>
              <a:gd name="connsiteY8" fmla="*/ 1263375 h 1286194"/>
              <a:gd name="connsiteX9" fmla="*/ 133732 w 881639"/>
              <a:gd name="connsiteY9" fmla="*/ 1026867 h 1286194"/>
              <a:gd name="connsiteX10" fmla="*/ 126588 w 881639"/>
              <a:gd name="connsiteY10" fmla="*/ 612244 h 1286194"/>
              <a:gd name="connsiteX11" fmla="*/ 6097 w 881639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26707 w 881758"/>
              <a:gd name="connsiteY10" fmla="*/ 612244 h 1286194"/>
              <a:gd name="connsiteX11" fmla="*/ 6216 w 881758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38858 w 881758"/>
              <a:gd name="connsiteY10" fmla="*/ 503910 h 1286194"/>
              <a:gd name="connsiteX11" fmla="*/ 6216 w 881758"/>
              <a:gd name="connsiteY11" fmla="*/ 679490 h 1286194"/>
              <a:gd name="connsiteX0" fmla="*/ 6961 w 868563"/>
              <a:gd name="connsiteY0" fmla="*/ 538413 h 1286194"/>
              <a:gd name="connsiteX1" fmla="*/ 96872 w 868563"/>
              <a:gd name="connsiteY1" fmla="*/ 369894 h 1286194"/>
              <a:gd name="connsiteX2" fmla="*/ 81699 w 868563"/>
              <a:gd name="connsiteY2" fmla="*/ 165616 h 1286194"/>
              <a:gd name="connsiteX3" fmla="*/ 216382 w 868563"/>
              <a:gd name="connsiteY3" fmla="*/ 20360 h 1286194"/>
              <a:gd name="connsiteX4" fmla="*/ 567188 w 868563"/>
              <a:gd name="connsiteY4" fmla="*/ 9692 h 1286194"/>
              <a:gd name="connsiteX5" fmla="*/ 717366 w 868563"/>
              <a:gd name="connsiteY5" fmla="*/ 165383 h 1286194"/>
              <a:gd name="connsiteX6" fmla="*/ 860184 w 868563"/>
              <a:gd name="connsiteY6" fmla="*/ 958078 h 1286194"/>
              <a:gd name="connsiteX7" fmla="*/ 784134 w 868563"/>
              <a:gd name="connsiteY7" fmla="*/ 1242327 h 1286194"/>
              <a:gd name="connsiteX8" fmla="*/ 235560 w 868563"/>
              <a:gd name="connsiteY8" fmla="*/ 1263375 h 1286194"/>
              <a:gd name="connsiteX9" fmla="*/ 120656 w 868563"/>
              <a:gd name="connsiteY9" fmla="*/ 1026867 h 1286194"/>
              <a:gd name="connsiteX10" fmla="*/ 125663 w 868563"/>
              <a:gd name="connsiteY10" fmla="*/ 503910 h 1286194"/>
              <a:gd name="connsiteX11" fmla="*/ 6961 w 868563"/>
              <a:gd name="connsiteY11" fmla="*/ 538413 h 1286194"/>
              <a:gd name="connsiteX0" fmla="*/ 6961 w 867791"/>
              <a:gd name="connsiteY0" fmla="*/ 538413 h 1312892"/>
              <a:gd name="connsiteX1" fmla="*/ 96872 w 867791"/>
              <a:gd name="connsiteY1" fmla="*/ 369894 h 1312892"/>
              <a:gd name="connsiteX2" fmla="*/ 81699 w 867791"/>
              <a:gd name="connsiteY2" fmla="*/ 165616 h 1312892"/>
              <a:gd name="connsiteX3" fmla="*/ 216382 w 867791"/>
              <a:gd name="connsiteY3" fmla="*/ 20360 h 1312892"/>
              <a:gd name="connsiteX4" fmla="*/ 567188 w 867791"/>
              <a:gd name="connsiteY4" fmla="*/ 9692 h 1312892"/>
              <a:gd name="connsiteX5" fmla="*/ 717366 w 867791"/>
              <a:gd name="connsiteY5" fmla="*/ 165383 h 1312892"/>
              <a:gd name="connsiteX6" fmla="*/ 860184 w 867791"/>
              <a:gd name="connsiteY6" fmla="*/ 958078 h 1312892"/>
              <a:gd name="connsiteX7" fmla="*/ 784134 w 867791"/>
              <a:gd name="connsiteY7" fmla="*/ 1242327 h 1312892"/>
              <a:gd name="connsiteX8" fmla="*/ 256000 w 867791"/>
              <a:gd name="connsiteY8" fmla="*/ 1298372 h 1312892"/>
              <a:gd name="connsiteX9" fmla="*/ 120656 w 867791"/>
              <a:gd name="connsiteY9" fmla="*/ 1026867 h 1312892"/>
              <a:gd name="connsiteX10" fmla="*/ 125663 w 867791"/>
              <a:gd name="connsiteY10" fmla="*/ 503910 h 1312892"/>
              <a:gd name="connsiteX11" fmla="*/ 6961 w 867791"/>
              <a:gd name="connsiteY11" fmla="*/ 538413 h 1312892"/>
              <a:gd name="connsiteX0" fmla="*/ 6961 w 867791"/>
              <a:gd name="connsiteY0" fmla="*/ 538413 h 1313923"/>
              <a:gd name="connsiteX1" fmla="*/ 96872 w 867791"/>
              <a:gd name="connsiteY1" fmla="*/ 369894 h 1313923"/>
              <a:gd name="connsiteX2" fmla="*/ 81699 w 867791"/>
              <a:gd name="connsiteY2" fmla="*/ 165616 h 1313923"/>
              <a:gd name="connsiteX3" fmla="*/ 216382 w 867791"/>
              <a:gd name="connsiteY3" fmla="*/ 20360 h 1313923"/>
              <a:gd name="connsiteX4" fmla="*/ 567188 w 867791"/>
              <a:gd name="connsiteY4" fmla="*/ 9692 h 1313923"/>
              <a:gd name="connsiteX5" fmla="*/ 717366 w 867791"/>
              <a:gd name="connsiteY5" fmla="*/ 165383 h 1313923"/>
              <a:gd name="connsiteX6" fmla="*/ 860184 w 867791"/>
              <a:gd name="connsiteY6" fmla="*/ 958078 h 1313923"/>
              <a:gd name="connsiteX7" fmla="*/ 784134 w 867791"/>
              <a:gd name="connsiteY7" fmla="*/ 1242327 h 1313923"/>
              <a:gd name="connsiteX8" fmla="*/ 256000 w 867791"/>
              <a:gd name="connsiteY8" fmla="*/ 1298372 h 1313923"/>
              <a:gd name="connsiteX9" fmla="*/ 145617 w 867791"/>
              <a:gd name="connsiteY9" fmla="*/ 1012668 h 1313923"/>
              <a:gd name="connsiteX10" fmla="*/ 125663 w 867791"/>
              <a:gd name="connsiteY10" fmla="*/ 503910 h 1313923"/>
              <a:gd name="connsiteX11" fmla="*/ 6961 w 867791"/>
              <a:gd name="connsiteY11" fmla="*/ 538413 h 1313923"/>
              <a:gd name="connsiteX0" fmla="*/ 6961 w 867791"/>
              <a:gd name="connsiteY0" fmla="*/ 538413 h 1310173"/>
              <a:gd name="connsiteX1" fmla="*/ 96872 w 867791"/>
              <a:gd name="connsiteY1" fmla="*/ 369894 h 1310173"/>
              <a:gd name="connsiteX2" fmla="*/ 81699 w 867791"/>
              <a:gd name="connsiteY2" fmla="*/ 165616 h 1310173"/>
              <a:gd name="connsiteX3" fmla="*/ 216382 w 867791"/>
              <a:gd name="connsiteY3" fmla="*/ 20360 h 1310173"/>
              <a:gd name="connsiteX4" fmla="*/ 567188 w 867791"/>
              <a:gd name="connsiteY4" fmla="*/ 9692 h 1310173"/>
              <a:gd name="connsiteX5" fmla="*/ 717366 w 867791"/>
              <a:gd name="connsiteY5" fmla="*/ 165383 h 1310173"/>
              <a:gd name="connsiteX6" fmla="*/ 860184 w 867791"/>
              <a:gd name="connsiteY6" fmla="*/ 958078 h 1310173"/>
              <a:gd name="connsiteX7" fmla="*/ 784134 w 867791"/>
              <a:gd name="connsiteY7" fmla="*/ 1242327 h 1310173"/>
              <a:gd name="connsiteX8" fmla="*/ 256000 w 867791"/>
              <a:gd name="connsiteY8" fmla="*/ 1298372 h 1310173"/>
              <a:gd name="connsiteX9" fmla="*/ 155978 w 867791"/>
              <a:gd name="connsiteY9" fmla="*/ 1064454 h 1310173"/>
              <a:gd name="connsiteX10" fmla="*/ 125663 w 867791"/>
              <a:gd name="connsiteY10" fmla="*/ 503910 h 1310173"/>
              <a:gd name="connsiteX11" fmla="*/ 6961 w 867791"/>
              <a:gd name="connsiteY11" fmla="*/ 538413 h 1310173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6197"/>
              <a:gd name="connsiteX1" fmla="*/ 96872 w 867791"/>
              <a:gd name="connsiteY1" fmla="*/ 369894 h 1306197"/>
              <a:gd name="connsiteX2" fmla="*/ 81699 w 867791"/>
              <a:gd name="connsiteY2" fmla="*/ 165616 h 1306197"/>
              <a:gd name="connsiteX3" fmla="*/ 216382 w 867791"/>
              <a:gd name="connsiteY3" fmla="*/ 20360 h 1306197"/>
              <a:gd name="connsiteX4" fmla="*/ 567188 w 867791"/>
              <a:gd name="connsiteY4" fmla="*/ 9692 h 1306197"/>
              <a:gd name="connsiteX5" fmla="*/ 717366 w 867791"/>
              <a:gd name="connsiteY5" fmla="*/ 165383 h 1306197"/>
              <a:gd name="connsiteX6" fmla="*/ 860184 w 867791"/>
              <a:gd name="connsiteY6" fmla="*/ 958078 h 1306197"/>
              <a:gd name="connsiteX7" fmla="*/ 784134 w 867791"/>
              <a:gd name="connsiteY7" fmla="*/ 1242327 h 1306197"/>
              <a:gd name="connsiteX8" fmla="*/ 256000 w 867791"/>
              <a:gd name="connsiteY8" fmla="*/ 1298372 h 1306197"/>
              <a:gd name="connsiteX9" fmla="*/ 155507 w 867791"/>
              <a:gd name="connsiteY9" fmla="*/ 1120000 h 1306197"/>
              <a:gd name="connsiteX10" fmla="*/ 125663 w 867791"/>
              <a:gd name="connsiteY10" fmla="*/ 503910 h 1306197"/>
              <a:gd name="connsiteX11" fmla="*/ 6961 w 867791"/>
              <a:gd name="connsiteY11" fmla="*/ 538413 h 1306197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39700 h 1307484"/>
              <a:gd name="connsiteX1" fmla="*/ 96872 w 867791"/>
              <a:gd name="connsiteY1" fmla="*/ 371181 h 1307484"/>
              <a:gd name="connsiteX2" fmla="*/ 77366 w 867791"/>
              <a:gd name="connsiteY2" fmla="*/ 91980 h 1307484"/>
              <a:gd name="connsiteX3" fmla="*/ 216382 w 867791"/>
              <a:gd name="connsiteY3" fmla="*/ 21647 h 1307484"/>
              <a:gd name="connsiteX4" fmla="*/ 567188 w 867791"/>
              <a:gd name="connsiteY4" fmla="*/ 10979 h 1307484"/>
              <a:gd name="connsiteX5" fmla="*/ 717366 w 867791"/>
              <a:gd name="connsiteY5" fmla="*/ 166670 h 1307484"/>
              <a:gd name="connsiteX6" fmla="*/ 860184 w 867791"/>
              <a:gd name="connsiteY6" fmla="*/ 959365 h 1307484"/>
              <a:gd name="connsiteX7" fmla="*/ 784134 w 867791"/>
              <a:gd name="connsiteY7" fmla="*/ 1243614 h 1307484"/>
              <a:gd name="connsiteX8" fmla="*/ 256000 w 867791"/>
              <a:gd name="connsiteY8" fmla="*/ 1299659 h 1307484"/>
              <a:gd name="connsiteX9" fmla="*/ 155507 w 867791"/>
              <a:gd name="connsiteY9" fmla="*/ 1121287 h 1307484"/>
              <a:gd name="connsiteX10" fmla="*/ 125663 w 867791"/>
              <a:gd name="connsiteY10" fmla="*/ 505197 h 1307484"/>
              <a:gd name="connsiteX11" fmla="*/ 6961 w 867791"/>
              <a:gd name="connsiteY11" fmla="*/ 539700 h 1307484"/>
              <a:gd name="connsiteX0" fmla="*/ 6961 w 867791"/>
              <a:gd name="connsiteY0" fmla="*/ 550995 h 1318779"/>
              <a:gd name="connsiteX1" fmla="*/ 96872 w 867791"/>
              <a:gd name="connsiteY1" fmla="*/ 382476 h 1318779"/>
              <a:gd name="connsiteX2" fmla="*/ 77366 w 867791"/>
              <a:gd name="connsiteY2" fmla="*/ 103275 h 1318779"/>
              <a:gd name="connsiteX3" fmla="*/ 229757 w 867791"/>
              <a:gd name="connsiteY3" fmla="*/ 9471 h 1318779"/>
              <a:gd name="connsiteX4" fmla="*/ 567188 w 867791"/>
              <a:gd name="connsiteY4" fmla="*/ 22274 h 1318779"/>
              <a:gd name="connsiteX5" fmla="*/ 717366 w 867791"/>
              <a:gd name="connsiteY5" fmla="*/ 177965 h 1318779"/>
              <a:gd name="connsiteX6" fmla="*/ 860184 w 867791"/>
              <a:gd name="connsiteY6" fmla="*/ 970660 h 1318779"/>
              <a:gd name="connsiteX7" fmla="*/ 784134 w 867791"/>
              <a:gd name="connsiteY7" fmla="*/ 1254909 h 1318779"/>
              <a:gd name="connsiteX8" fmla="*/ 256000 w 867791"/>
              <a:gd name="connsiteY8" fmla="*/ 1310954 h 1318779"/>
              <a:gd name="connsiteX9" fmla="*/ 155507 w 867791"/>
              <a:gd name="connsiteY9" fmla="*/ 1132582 h 1318779"/>
              <a:gd name="connsiteX10" fmla="*/ 125663 w 867791"/>
              <a:gd name="connsiteY10" fmla="*/ 516492 h 1318779"/>
              <a:gd name="connsiteX11" fmla="*/ 6961 w 867791"/>
              <a:gd name="connsiteY11" fmla="*/ 550995 h 1318779"/>
              <a:gd name="connsiteX0" fmla="*/ 6961 w 867791"/>
              <a:gd name="connsiteY0" fmla="*/ 560584 h 1328368"/>
              <a:gd name="connsiteX1" fmla="*/ 96872 w 867791"/>
              <a:gd name="connsiteY1" fmla="*/ 392065 h 1328368"/>
              <a:gd name="connsiteX2" fmla="*/ 77366 w 867791"/>
              <a:gd name="connsiteY2" fmla="*/ 112864 h 1328368"/>
              <a:gd name="connsiteX3" fmla="*/ 229757 w 867791"/>
              <a:gd name="connsiteY3" fmla="*/ 19060 h 1328368"/>
              <a:gd name="connsiteX4" fmla="*/ 566246 w 867791"/>
              <a:gd name="connsiteY4" fmla="*/ 15575 h 1328368"/>
              <a:gd name="connsiteX5" fmla="*/ 717366 w 867791"/>
              <a:gd name="connsiteY5" fmla="*/ 187554 h 1328368"/>
              <a:gd name="connsiteX6" fmla="*/ 860184 w 867791"/>
              <a:gd name="connsiteY6" fmla="*/ 980249 h 1328368"/>
              <a:gd name="connsiteX7" fmla="*/ 784134 w 867791"/>
              <a:gd name="connsiteY7" fmla="*/ 1264498 h 1328368"/>
              <a:gd name="connsiteX8" fmla="*/ 256000 w 867791"/>
              <a:gd name="connsiteY8" fmla="*/ 1320543 h 1328368"/>
              <a:gd name="connsiteX9" fmla="*/ 155507 w 867791"/>
              <a:gd name="connsiteY9" fmla="*/ 1142171 h 1328368"/>
              <a:gd name="connsiteX10" fmla="*/ 125663 w 867791"/>
              <a:gd name="connsiteY10" fmla="*/ 526081 h 1328368"/>
              <a:gd name="connsiteX11" fmla="*/ 6961 w 867791"/>
              <a:gd name="connsiteY11" fmla="*/ 560584 h 1328368"/>
              <a:gd name="connsiteX0" fmla="*/ 6961 w 865870"/>
              <a:gd name="connsiteY0" fmla="*/ 560584 h 1328871"/>
              <a:gd name="connsiteX1" fmla="*/ 96872 w 865870"/>
              <a:gd name="connsiteY1" fmla="*/ 392065 h 1328871"/>
              <a:gd name="connsiteX2" fmla="*/ 77366 w 865870"/>
              <a:gd name="connsiteY2" fmla="*/ 112864 h 1328871"/>
              <a:gd name="connsiteX3" fmla="*/ 229757 w 865870"/>
              <a:gd name="connsiteY3" fmla="*/ 19060 h 1328871"/>
              <a:gd name="connsiteX4" fmla="*/ 566246 w 865870"/>
              <a:gd name="connsiteY4" fmla="*/ 15575 h 1328871"/>
              <a:gd name="connsiteX5" fmla="*/ 717366 w 865870"/>
              <a:gd name="connsiteY5" fmla="*/ 187554 h 1328871"/>
              <a:gd name="connsiteX6" fmla="*/ 860184 w 865870"/>
              <a:gd name="connsiteY6" fmla="*/ 980249 h 1328871"/>
              <a:gd name="connsiteX7" fmla="*/ 784134 w 865870"/>
              <a:gd name="connsiteY7" fmla="*/ 1264498 h 1328871"/>
              <a:gd name="connsiteX8" fmla="*/ 314963 w 865870"/>
              <a:gd name="connsiteY8" fmla="*/ 1321127 h 1328871"/>
              <a:gd name="connsiteX9" fmla="*/ 155507 w 865870"/>
              <a:gd name="connsiteY9" fmla="*/ 1142171 h 1328871"/>
              <a:gd name="connsiteX10" fmla="*/ 125663 w 865870"/>
              <a:gd name="connsiteY10" fmla="*/ 526081 h 1328871"/>
              <a:gd name="connsiteX11" fmla="*/ 6961 w 865870"/>
              <a:gd name="connsiteY11" fmla="*/ 560584 h 1328871"/>
              <a:gd name="connsiteX0" fmla="*/ 6961 w 865870"/>
              <a:gd name="connsiteY0" fmla="*/ 560584 h 1328712"/>
              <a:gd name="connsiteX1" fmla="*/ 96872 w 865870"/>
              <a:gd name="connsiteY1" fmla="*/ 392065 h 1328712"/>
              <a:gd name="connsiteX2" fmla="*/ 77366 w 865870"/>
              <a:gd name="connsiteY2" fmla="*/ 112864 h 1328712"/>
              <a:gd name="connsiteX3" fmla="*/ 229757 w 865870"/>
              <a:gd name="connsiteY3" fmla="*/ 19060 h 1328712"/>
              <a:gd name="connsiteX4" fmla="*/ 566246 w 865870"/>
              <a:gd name="connsiteY4" fmla="*/ 15575 h 1328712"/>
              <a:gd name="connsiteX5" fmla="*/ 717366 w 865870"/>
              <a:gd name="connsiteY5" fmla="*/ 187554 h 1328712"/>
              <a:gd name="connsiteX6" fmla="*/ 860184 w 865870"/>
              <a:gd name="connsiteY6" fmla="*/ 980249 h 1328712"/>
              <a:gd name="connsiteX7" fmla="*/ 784134 w 865870"/>
              <a:gd name="connsiteY7" fmla="*/ 1264498 h 1328712"/>
              <a:gd name="connsiteX8" fmla="*/ 314963 w 865870"/>
              <a:gd name="connsiteY8" fmla="*/ 1321127 h 1328712"/>
              <a:gd name="connsiteX9" fmla="*/ 177736 w 865870"/>
              <a:gd name="connsiteY9" fmla="*/ 1144426 h 1328712"/>
              <a:gd name="connsiteX10" fmla="*/ 125663 w 865870"/>
              <a:gd name="connsiteY10" fmla="*/ 526081 h 1328712"/>
              <a:gd name="connsiteX11" fmla="*/ 6961 w 865870"/>
              <a:gd name="connsiteY11" fmla="*/ 560584 h 1328712"/>
              <a:gd name="connsiteX0" fmla="*/ 6961 w 864913"/>
              <a:gd name="connsiteY0" fmla="*/ 560584 h 1327274"/>
              <a:gd name="connsiteX1" fmla="*/ 96872 w 864913"/>
              <a:gd name="connsiteY1" fmla="*/ 392065 h 1327274"/>
              <a:gd name="connsiteX2" fmla="*/ 77366 w 864913"/>
              <a:gd name="connsiteY2" fmla="*/ 112864 h 1327274"/>
              <a:gd name="connsiteX3" fmla="*/ 229757 w 864913"/>
              <a:gd name="connsiteY3" fmla="*/ 19060 h 1327274"/>
              <a:gd name="connsiteX4" fmla="*/ 566246 w 864913"/>
              <a:gd name="connsiteY4" fmla="*/ 15575 h 1327274"/>
              <a:gd name="connsiteX5" fmla="*/ 717366 w 864913"/>
              <a:gd name="connsiteY5" fmla="*/ 187554 h 1327274"/>
              <a:gd name="connsiteX6" fmla="*/ 860184 w 864913"/>
              <a:gd name="connsiteY6" fmla="*/ 980249 h 1327274"/>
              <a:gd name="connsiteX7" fmla="*/ 784134 w 864913"/>
              <a:gd name="connsiteY7" fmla="*/ 1264498 h 1327274"/>
              <a:gd name="connsiteX8" fmla="*/ 351698 w 864913"/>
              <a:gd name="connsiteY8" fmla="*/ 1319456 h 1327274"/>
              <a:gd name="connsiteX9" fmla="*/ 177736 w 864913"/>
              <a:gd name="connsiteY9" fmla="*/ 1144426 h 1327274"/>
              <a:gd name="connsiteX10" fmla="*/ 125663 w 864913"/>
              <a:gd name="connsiteY10" fmla="*/ 526081 h 1327274"/>
              <a:gd name="connsiteX11" fmla="*/ 6961 w 864913"/>
              <a:gd name="connsiteY11" fmla="*/ 560584 h 1327274"/>
              <a:gd name="connsiteX0" fmla="*/ 6961 w 878410"/>
              <a:gd name="connsiteY0" fmla="*/ 560584 h 1325203"/>
              <a:gd name="connsiteX1" fmla="*/ 96872 w 878410"/>
              <a:gd name="connsiteY1" fmla="*/ 392065 h 1325203"/>
              <a:gd name="connsiteX2" fmla="*/ 77366 w 878410"/>
              <a:gd name="connsiteY2" fmla="*/ 112864 h 1325203"/>
              <a:gd name="connsiteX3" fmla="*/ 229757 w 878410"/>
              <a:gd name="connsiteY3" fmla="*/ 19060 h 1325203"/>
              <a:gd name="connsiteX4" fmla="*/ 566246 w 878410"/>
              <a:gd name="connsiteY4" fmla="*/ 15575 h 1325203"/>
              <a:gd name="connsiteX5" fmla="*/ 717366 w 878410"/>
              <a:gd name="connsiteY5" fmla="*/ 187554 h 1325203"/>
              <a:gd name="connsiteX6" fmla="*/ 860184 w 878410"/>
              <a:gd name="connsiteY6" fmla="*/ 980249 h 1325203"/>
              <a:gd name="connsiteX7" fmla="*/ 819942 w 878410"/>
              <a:gd name="connsiteY7" fmla="*/ 1254587 h 1325203"/>
              <a:gd name="connsiteX8" fmla="*/ 351698 w 878410"/>
              <a:gd name="connsiteY8" fmla="*/ 1319456 h 1325203"/>
              <a:gd name="connsiteX9" fmla="*/ 177736 w 878410"/>
              <a:gd name="connsiteY9" fmla="*/ 1144426 h 1325203"/>
              <a:gd name="connsiteX10" fmla="*/ 125663 w 878410"/>
              <a:gd name="connsiteY10" fmla="*/ 526081 h 1325203"/>
              <a:gd name="connsiteX11" fmla="*/ 6961 w 878410"/>
              <a:gd name="connsiteY11" fmla="*/ 560584 h 1325203"/>
              <a:gd name="connsiteX0" fmla="*/ 6961 w 879480"/>
              <a:gd name="connsiteY0" fmla="*/ 560584 h 1324478"/>
              <a:gd name="connsiteX1" fmla="*/ 96872 w 879480"/>
              <a:gd name="connsiteY1" fmla="*/ 392065 h 1324478"/>
              <a:gd name="connsiteX2" fmla="*/ 77366 w 879480"/>
              <a:gd name="connsiteY2" fmla="*/ 112864 h 1324478"/>
              <a:gd name="connsiteX3" fmla="*/ 229757 w 879480"/>
              <a:gd name="connsiteY3" fmla="*/ 19060 h 1324478"/>
              <a:gd name="connsiteX4" fmla="*/ 566246 w 879480"/>
              <a:gd name="connsiteY4" fmla="*/ 15575 h 1324478"/>
              <a:gd name="connsiteX5" fmla="*/ 717366 w 879480"/>
              <a:gd name="connsiteY5" fmla="*/ 187554 h 1324478"/>
              <a:gd name="connsiteX6" fmla="*/ 861931 w 879480"/>
              <a:gd name="connsiteY6" fmla="*/ 1026005 h 1324478"/>
              <a:gd name="connsiteX7" fmla="*/ 819942 w 879480"/>
              <a:gd name="connsiteY7" fmla="*/ 1254587 h 1324478"/>
              <a:gd name="connsiteX8" fmla="*/ 351698 w 879480"/>
              <a:gd name="connsiteY8" fmla="*/ 1319456 h 1324478"/>
              <a:gd name="connsiteX9" fmla="*/ 177736 w 879480"/>
              <a:gd name="connsiteY9" fmla="*/ 1144426 h 1324478"/>
              <a:gd name="connsiteX10" fmla="*/ 125663 w 879480"/>
              <a:gd name="connsiteY10" fmla="*/ 526081 h 1324478"/>
              <a:gd name="connsiteX11" fmla="*/ 6961 w 879480"/>
              <a:gd name="connsiteY11" fmla="*/ 560584 h 1324478"/>
              <a:gd name="connsiteX0" fmla="*/ 6961 w 864502"/>
              <a:gd name="connsiteY0" fmla="*/ 560584 h 1326578"/>
              <a:gd name="connsiteX1" fmla="*/ 96872 w 864502"/>
              <a:gd name="connsiteY1" fmla="*/ 392065 h 1326578"/>
              <a:gd name="connsiteX2" fmla="*/ 77366 w 864502"/>
              <a:gd name="connsiteY2" fmla="*/ 112864 h 1326578"/>
              <a:gd name="connsiteX3" fmla="*/ 229757 w 864502"/>
              <a:gd name="connsiteY3" fmla="*/ 19060 h 1326578"/>
              <a:gd name="connsiteX4" fmla="*/ 566246 w 864502"/>
              <a:gd name="connsiteY4" fmla="*/ 15575 h 1326578"/>
              <a:gd name="connsiteX5" fmla="*/ 717366 w 864502"/>
              <a:gd name="connsiteY5" fmla="*/ 187554 h 1326578"/>
              <a:gd name="connsiteX6" fmla="*/ 861931 w 864502"/>
              <a:gd name="connsiteY6" fmla="*/ 1026005 h 1326578"/>
              <a:gd name="connsiteX7" fmla="*/ 773212 w 864502"/>
              <a:gd name="connsiteY7" fmla="*/ 1266151 h 1326578"/>
              <a:gd name="connsiteX8" fmla="*/ 351698 w 864502"/>
              <a:gd name="connsiteY8" fmla="*/ 1319456 h 1326578"/>
              <a:gd name="connsiteX9" fmla="*/ 177736 w 864502"/>
              <a:gd name="connsiteY9" fmla="*/ 1144426 h 1326578"/>
              <a:gd name="connsiteX10" fmla="*/ 125663 w 864502"/>
              <a:gd name="connsiteY10" fmla="*/ 526081 h 1326578"/>
              <a:gd name="connsiteX11" fmla="*/ 6961 w 864502"/>
              <a:gd name="connsiteY11" fmla="*/ 560584 h 1326578"/>
              <a:gd name="connsiteX0" fmla="*/ 6961 w 864110"/>
              <a:gd name="connsiteY0" fmla="*/ 560584 h 1331877"/>
              <a:gd name="connsiteX1" fmla="*/ 96872 w 864110"/>
              <a:gd name="connsiteY1" fmla="*/ 392065 h 1331877"/>
              <a:gd name="connsiteX2" fmla="*/ 77366 w 864110"/>
              <a:gd name="connsiteY2" fmla="*/ 112864 h 1331877"/>
              <a:gd name="connsiteX3" fmla="*/ 229757 w 864110"/>
              <a:gd name="connsiteY3" fmla="*/ 19060 h 1331877"/>
              <a:gd name="connsiteX4" fmla="*/ 566246 w 864110"/>
              <a:gd name="connsiteY4" fmla="*/ 15575 h 1331877"/>
              <a:gd name="connsiteX5" fmla="*/ 717366 w 864110"/>
              <a:gd name="connsiteY5" fmla="*/ 187554 h 1331877"/>
              <a:gd name="connsiteX6" fmla="*/ 861931 w 864110"/>
              <a:gd name="connsiteY6" fmla="*/ 1026005 h 1331877"/>
              <a:gd name="connsiteX7" fmla="*/ 773212 w 864110"/>
              <a:gd name="connsiteY7" fmla="*/ 1266151 h 1331877"/>
              <a:gd name="connsiteX8" fmla="*/ 386884 w 864110"/>
              <a:gd name="connsiteY8" fmla="*/ 1325422 h 1331877"/>
              <a:gd name="connsiteX9" fmla="*/ 177736 w 864110"/>
              <a:gd name="connsiteY9" fmla="*/ 1144426 h 1331877"/>
              <a:gd name="connsiteX10" fmla="*/ 125663 w 864110"/>
              <a:gd name="connsiteY10" fmla="*/ 526081 h 1331877"/>
              <a:gd name="connsiteX11" fmla="*/ 6961 w 864110"/>
              <a:gd name="connsiteY11" fmla="*/ 560584 h 1331877"/>
              <a:gd name="connsiteX0" fmla="*/ 6961 w 864110"/>
              <a:gd name="connsiteY0" fmla="*/ 560584 h 1332354"/>
              <a:gd name="connsiteX1" fmla="*/ 96872 w 864110"/>
              <a:gd name="connsiteY1" fmla="*/ 392065 h 1332354"/>
              <a:gd name="connsiteX2" fmla="*/ 77366 w 864110"/>
              <a:gd name="connsiteY2" fmla="*/ 112864 h 1332354"/>
              <a:gd name="connsiteX3" fmla="*/ 229757 w 864110"/>
              <a:gd name="connsiteY3" fmla="*/ 19060 h 1332354"/>
              <a:gd name="connsiteX4" fmla="*/ 566246 w 864110"/>
              <a:gd name="connsiteY4" fmla="*/ 15575 h 1332354"/>
              <a:gd name="connsiteX5" fmla="*/ 717366 w 864110"/>
              <a:gd name="connsiteY5" fmla="*/ 187554 h 1332354"/>
              <a:gd name="connsiteX6" fmla="*/ 861931 w 864110"/>
              <a:gd name="connsiteY6" fmla="*/ 1026005 h 1332354"/>
              <a:gd name="connsiteX7" fmla="*/ 773212 w 864110"/>
              <a:gd name="connsiteY7" fmla="*/ 1266151 h 1332354"/>
              <a:gd name="connsiteX8" fmla="*/ 386884 w 864110"/>
              <a:gd name="connsiteY8" fmla="*/ 1325422 h 1332354"/>
              <a:gd name="connsiteX9" fmla="*/ 197485 w 864110"/>
              <a:gd name="connsiteY9" fmla="*/ 1137282 h 1332354"/>
              <a:gd name="connsiteX10" fmla="*/ 125663 w 864110"/>
              <a:gd name="connsiteY10" fmla="*/ 526081 h 1332354"/>
              <a:gd name="connsiteX11" fmla="*/ 6961 w 864110"/>
              <a:gd name="connsiteY11" fmla="*/ 560584 h 1332354"/>
              <a:gd name="connsiteX0" fmla="*/ 6961 w 864110"/>
              <a:gd name="connsiteY0" fmla="*/ 560674 h 1332444"/>
              <a:gd name="connsiteX1" fmla="*/ 96872 w 864110"/>
              <a:gd name="connsiteY1" fmla="*/ 392155 h 1332444"/>
              <a:gd name="connsiteX2" fmla="*/ 79552 w 864110"/>
              <a:gd name="connsiteY2" fmla="*/ 114810 h 1332444"/>
              <a:gd name="connsiteX3" fmla="*/ 229757 w 864110"/>
              <a:gd name="connsiteY3" fmla="*/ 19150 h 1332444"/>
              <a:gd name="connsiteX4" fmla="*/ 566246 w 864110"/>
              <a:gd name="connsiteY4" fmla="*/ 15665 h 1332444"/>
              <a:gd name="connsiteX5" fmla="*/ 717366 w 864110"/>
              <a:gd name="connsiteY5" fmla="*/ 187644 h 1332444"/>
              <a:gd name="connsiteX6" fmla="*/ 861931 w 864110"/>
              <a:gd name="connsiteY6" fmla="*/ 1026095 h 1332444"/>
              <a:gd name="connsiteX7" fmla="*/ 773212 w 864110"/>
              <a:gd name="connsiteY7" fmla="*/ 1266241 h 1332444"/>
              <a:gd name="connsiteX8" fmla="*/ 386884 w 864110"/>
              <a:gd name="connsiteY8" fmla="*/ 1325512 h 1332444"/>
              <a:gd name="connsiteX9" fmla="*/ 197485 w 864110"/>
              <a:gd name="connsiteY9" fmla="*/ 1137372 h 1332444"/>
              <a:gd name="connsiteX10" fmla="*/ 125663 w 864110"/>
              <a:gd name="connsiteY10" fmla="*/ 526171 h 1332444"/>
              <a:gd name="connsiteX11" fmla="*/ 6961 w 864110"/>
              <a:gd name="connsiteY11" fmla="*/ 560674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528"/>
              <a:gd name="connsiteX1" fmla="*/ 76387 w 843625"/>
              <a:gd name="connsiteY1" fmla="*/ 392155 h 1332528"/>
              <a:gd name="connsiteX2" fmla="*/ 59067 w 843625"/>
              <a:gd name="connsiteY2" fmla="*/ 114810 h 1332528"/>
              <a:gd name="connsiteX3" fmla="*/ 209272 w 843625"/>
              <a:gd name="connsiteY3" fmla="*/ 19150 h 1332528"/>
              <a:gd name="connsiteX4" fmla="*/ 545761 w 843625"/>
              <a:gd name="connsiteY4" fmla="*/ 15665 h 1332528"/>
              <a:gd name="connsiteX5" fmla="*/ 696881 w 843625"/>
              <a:gd name="connsiteY5" fmla="*/ 187644 h 1332528"/>
              <a:gd name="connsiteX6" fmla="*/ 841446 w 843625"/>
              <a:gd name="connsiteY6" fmla="*/ 1026095 h 1332528"/>
              <a:gd name="connsiteX7" fmla="*/ 752727 w 843625"/>
              <a:gd name="connsiteY7" fmla="*/ 1266241 h 1332528"/>
              <a:gd name="connsiteX8" fmla="*/ 366399 w 843625"/>
              <a:gd name="connsiteY8" fmla="*/ 1325512 h 1332528"/>
              <a:gd name="connsiteX9" fmla="*/ 184643 w 843625"/>
              <a:gd name="connsiteY9" fmla="*/ 1136120 h 1332528"/>
              <a:gd name="connsiteX10" fmla="*/ 105178 w 843625"/>
              <a:gd name="connsiteY10" fmla="*/ 526171 h 1332528"/>
              <a:gd name="connsiteX11" fmla="*/ 8576 w 843625"/>
              <a:gd name="connsiteY11" fmla="*/ 550409 h 1332528"/>
              <a:gd name="connsiteX0" fmla="*/ 8576 w 843404"/>
              <a:gd name="connsiteY0" fmla="*/ 550409 h 1327013"/>
              <a:gd name="connsiteX1" fmla="*/ 76387 w 843404"/>
              <a:gd name="connsiteY1" fmla="*/ 392155 h 1327013"/>
              <a:gd name="connsiteX2" fmla="*/ 59067 w 843404"/>
              <a:gd name="connsiteY2" fmla="*/ 114810 h 1327013"/>
              <a:gd name="connsiteX3" fmla="*/ 209272 w 843404"/>
              <a:gd name="connsiteY3" fmla="*/ 19150 h 1327013"/>
              <a:gd name="connsiteX4" fmla="*/ 545761 w 843404"/>
              <a:gd name="connsiteY4" fmla="*/ 15665 h 1327013"/>
              <a:gd name="connsiteX5" fmla="*/ 696881 w 843404"/>
              <a:gd name="connsiteY5" fmla="*/ 187644 h 1327013"/>
              <a:gd name="connsiteX6" fmla="*/ 841446 w 843404"/>
              <a:gd name="connsiteY6" fmla="*/ 1026095 h 1327013"/>
              <a:gd name="connsiteX7" fmla="*/ 752727 w 843404"/>
              <a:gd name="connsiteY7" fmla="*/ 1266241 h 1327013"/>
              <a:gd name="connsiteX8" fmla="*/ 390961 w 843404"/>
              <a:gd name="connsiteY8" fmla="*/ 1319274 h 1327013"/>
              <a:gd name="connsiteX9" fmla="*/ 184643 w 843404"/>
              <a:gd name="connsiteY9" fmla="*/ 1136120 h 1327013"/>
              <a:gd name="connsiteX10" fmla="*/ 105178 w 843404"/>
              <a:gd name="connsiteY10" fmla="*/ 526171 h 1327013"/>
              <a:gd name="connsiteX11" fmla="*/ 8576 w 843404"/>
              <a:gd name="connsiteY11" fmla="*/ 550409 h 1327013"/>
              <a:gd name="connsiteX0" fmla="*/ 8576 w 843404"/>
              <a:gd name="connsiteY0" fmla="*/ 567995 h 1344599"/>
              <a:gd name="connsiteX1" fmla="*/ 76387 w 843404"/>
              <a:gd name="connsiteY1" fmla="*/ 409741 h 1344599"/>
              <a:gd name="connsiteX2" fmla="*/ 59067 w 843404"/>
              <a:gd name="connsiteY2" fmla="*/ 132396 h 1344599"/>
              <a:gd name="connsiteX3" fmla="*/ 262200 w 843404"/>
              <a:gd name="connsiteY3" fmla="*/ 8133 h 1344599"/>
              <a:gd name="connsiteX4" fmla="*/ 545761 w 843404"/>
              <a:gd name="connsiteY4" fmla="*/ 33251 h 1344599"/>
              <a:gd name="connsiteX5" fmla="*/ 696881 w 843404"/>
              <a:gd name="connsiteY5" fmla="*/ 205230 h 1344599"/>
              <a:gd name="connsiteX6" fmla="*/ 841446 w 843404"/>
              <a:gd name="connsiteY6" fmla="*/ 1043681 h 1344599"/>
              <a:gd name="connsiteX7" fmla="*/ 752727 w 843404"/>
              <a:gd name="connsiteY7" fmla="*/ 1283827 h 1344599"/>
              <a:gd name="connsiteX8" fmla="*/ 390961 w 843404"/>
              <a:gd name="connsiteY8" fmla="*/ 1336860 h 1344599"/>
              <a:gd name="connsiteX9" fmla="*/ 184643 w 843404"/>
              <a:gd name="connsiteY9" fmla="*/ 1153706 h 1344599"/>
              <a:gd name="connsiteX10" fmla="*/ 105178 w 843404"/>
              <a:gd name="connsiteY10" fmla="*/ 543757 h 1344599"/>
              <a:gd name="connsiteX11" fmla="*/ 8576 w 843404"/>
              <a:gd name="connsiteY11" fmla="*/ 567995 h 1344599"/>
              <a:gd name="connsiteX0" fmla="*/ 8576 w 843404"/>
              <a:gd name="connsiteY0" fmla="*/ 567509 h 1344113"/>
              <a:gd name="connsiteX1" fmla="*/ 76387 w 843404"/>
              <a:gd name="connsiteY1" fmla="*/ 409255 h 1344113"/>
              <a:gd name="connsiteX2" fmla="*/ 99190 w 843404"/>
              <a:gd name="connsiteY2" fmla="*/ 125338 h 1344113"/>
              <a:gd name="connsiteX3" fmla="*/ 262200 w 843404"/>
              <a:gd name="connsiteY3" fmla="*/ 7647 h 1344113"/>
              <a:gd name="connsiteX4" fmla="*/ 545761 w 843404"/>
              <a:gd name="connsiteY4" fmla="*/ 32765 h 1344113"/>
              <a:gd name="connsiteX5" fmla="*/ 696881 w 843404"/>
              <a:gd name="connsiteY5" fmla="*/ 204744 h 1344113"/>
              <a:gd name="connsiteX6" fmla="*/ 841446 w 843404"/>
              <a:gd name="connsiteY6" fmla="*/ 1043195 h 1344113"/>
              <a:gd name="connsiteX7" fmla="*/ 752727 w 843404"/>
              <a:gd name="connsiteY7" fmla="*/ 1283341 h 1344113"/>
              <a:gd name="connsiteX8" fmla="*/ 390961 w 843404"/>
              <a:gd name="connsiteY8" fmla="*/ 1336374 h 1344113"/>
              <a:gd name="connsiteX9" fmla="*/ 184643 w 843404"/>
              <a:gd name="connsiteY9" fmla="*/ 1153220 h 1344113"/>
              <a:gd name="connsiteX10" fmla="*/ 105178 w 843404"/>
              <a:gd name="connsiteY10" fmla="*/ 543271 h 1344113"/>
              <a:gd name="connsiteX11" fmla="*/ 8576 w 843404"/>
              <a:gd name="connsiteY11" fmla="*/ 567509 h 1344113"/>
              <a:gd name="connsiteX0" fmla="*/ 8576 w 843404"/>
              <a:gd name="connsiteY0" fmla="*/ 566478 h 1343082"/>
              <a:gd name="connsiteX1" fmla="*/ 76387 w 843404"/>
              <a:gd name="connsiteY1" fmla="*/ 408224 h 1343082"/>
              <a:gd name="connsiteX2" fmla="*/ 99190 w 843404"/>
              <a:gd name="connsiteY2" fmla="*/ 124307 h 1343082"/>
              <a:gd name="connsiteX3" fmla="*/ 262200 w 843404"/>
              <a:gd name="connsiteY3" fmla="*/ 6616 h 1343082"/>
              <a:gd name="connsiteX4" fmla="*/ 579343 w 843404"/>
              <a:gd name="connsiteY4" fmla="*/ 35092 h 1343082"/>
              <a:gd name="connsiteX5" fmla="*/ 696881 w 843404"/>
              <a:gd name="connsiteY5" fmla="*/ 203713 h 1343082"/>
              <a:gd name="connsiteX6" fmla="*/ 841446 w 843404"/>
              <a:gd name="connsiteY6" fmla="*/ 1042164 h 1343082"/>
              <a:gd name="connsiteX7" fmla="*/ 752727 w 843404"/>
              <a:gd name="connsiteY7" fmla="*/ 1282310 h 1343082"/>
              <a:gd name="connsiteX8" fmla="*/ 390961 w 843404"/>
              <a:gd name="connsiteY8" fmla="*/ 1335343 h 1343082"/>
              <a:gd name="connsiteX9" fmla="*/ 184643 w 843404"/>
              <a:gd name="connsiteY9" fmla="*/ 1152189 h 1343082"/>
              <a:gd name="connsiteX10" fmla="*/ 105178 w 843404"/>
              <a:gd name="connsiteY10" fmla="*/ 542240 h 1343082"/>
              <a:gd name="connsiteX11" fmla="*/ 8576 w 843404"/>
              <a:gd name="connsiteY11" fmla="*/ 566478 h 1343082"/>
              <a:gd name="connsiteX0" fmla="*/ 8576 w 843404"/>
              <a:gd name="connsiteY0" fmla="*/ 580816 h 1357420"/>
              <a:gd name="connsiteX1" fmla="*/ 76387 w 843404"/>
              <a:gd name="connsiteY1" fmla="*/ 422562 h 1357420"/>
              <a:gd name="connsiteX2" fmla="*/ 99190 w 843404"/>
              <a:gd name="connsiteY2" fmla="*/ 138645 h 1357420"/>
              <a:gd name="connsiteX3" fmla="*/ 308863 w 843404"/>
              <a:gd name="connsiteY3" fmla="*/ 4451 h 1357420"/>
              <a:gd name="connsiteX4" fmla="*/ 579343 w 843404"/>
              <a:gd name="connsiteY4" fmla="*/ 49430 h 1357420"/>
              <a:gd name="connsiteX5" fmla="*/ 696881 w 843404"/>
              <a:gd name="connsiteY5" fmla="*/ 218051 h 1357420"/>
              <a:gd name="connsiteX6" fmla="*/ 841446 w 843404"/>
              <a:gd name="connsiteY6" fmla="*/ 1056502 h 1357420"/>
              <a:gd name="connsiteX7" fmla="*/ 752727 w 843404"/>
              <a:gd name="connsiteY7" fmla="*/ 1296648 h 1357420"/>
              <a:gd name="connsiteX8" fmla="*/ 390961 w 843404"/>
              <a:gd name="connsiteY8" fmla="*/ 1349681 h 1357420"/>
              <a:gd name="connsiteX9" fmla="*/ 184643 w 843404"/>
              <a:gd name="connsiteY9" fmla="*/ 1166527 h 1357420"/>
              <a:gd name="connsiteX10" fmla="*/ 105178 w 843404"/>
              <a:gd name="connsiteY10" fmla="*/ 556578 h 1357420"/>
              <a:gd name="connsiteX11" fmla="*/ 8576 w 843404"/>
              <a:gd name="connsiteY11" fmla="*/ 580816 h 1357420"/>
              <a:gd name="connsiteX0" fmla="*/ 8576 w 842535"/>
              <a:gd name="connsiteY0" fmla="*/ 580879 h 1357483"/>
              <a:gd name="connsiteX1" fmla="*/ 76387 w 842535"/>
              <a:gd name="connsiteY1" fmla="*/ 422625 h 1357483"/>
              <a:gd name="connsiteX2" fmla="*/ 99190 w 842535"/>
              <a:gd name="connsiteY2" fmla="*/ 138708 h 1357483"/>
              <a:gd name="connsiteX3" fmla="*/ 308863 w 842535"/>
              <a:gd name="connsiteY3" fmla="*/ 4514 h 1357483"/>
              <a:gd name="connsiteX4" fmla="*/ 579343 w 842535"/>
              <a:gd name="connsiteY4" fmla="*/ 49493 h 1357483"/>
              <a:gd name="connsiteX5" fmla="*/ 714903 w 842535"/>
              <a:gd name="connsiteY5" fmla="*/ 221806 h 1357483"/>
              <a:gd name="connsiteX6" fmla="*/ 841446 w 842535"/>
              <a:gd name="connsiteY6" fmla="*/ 1056565 h 1357483"/>
              <a:gd name="connsiteX7" fmla="*/ 752727 w 842535"/>
              <a:gd name="connsiteY7" fmla="*/ 1296711 h 1357483"/>
              <a:gd name="connsiteX8" fmla="*/ 390961 w 842535"/>
              <a:gd name="connsiteY8" fmla="*/ 1349744 h 1357483"/>
              <a:gd name="connsiteX9" fmla="*/ 184643 w 842535"/>
              <a:gd name="connsiteY9" fmla="*/ 1166590 h 1357483"/>
              <a:gd name="connsiteX10" fmla="*/ 105178 w 842535"/>
              <a:gd name="connsiteY10" fmla="*/ 556641 h 1357483"/>
              <a:gd name="connsiteX11" fmla="*/ 8576 w 842535"/>
              <a:gd name="connsiteY11" fmla="*/ 580879 h 1357483"/>
              <a:gd name="connsiteX0" fmla="*/ 8576 w 842535"/>
              <a:gd name="connsiteY0" fmla="*/ 577971 h 1354575"/>
              <a:gd name="connsiteX1" fmla="*/ 76387 w 842535"/>
              <a:gd name="connsiteY1" fmla="*/ 419717 h 1354575"/>
              <a:gd name="connsiteX2" fmla="*/ 99190 w 842535"/>
              <a:gd name="connsiteY2" fmla="*/ 135800 h 1354575"/>
              <a:gd name="connsiteX3" fmla="*/ 308863 w 842535"/>
              <a:gd name="connsiteY3" fmla="*/ 1606 h 1354575"/>
              <a:gd name="connsiteX4" fmla="*/ 714903 w 842535"/>
              <a:gd name="connsiteY4" fmla="*/ 218898 h 1354575"/>
              <a:gd name="connsiteX5" fmla="*/ 841446 w 842535"/>
              <a:gd name="connsiteY5" fmla="*/ 1053657 h 1354575"/>
              <a:gd name="connsiteX6" fmla="*/ 752727 w 842535"/>
              <a:gd name="connsiteY6" fmla="*/ 1293803 h 1354575"/>
              <a:gd name="connsiteX7" fmla="*/ 390961 w 842535"/>
              <a:gd name="connsiteY7" fmla="*/ 1346836 h 1354575"/>
              <a:gd name="connsiteX8" fmla="*/ 184643 w 842535"/>
              <a:gd name="connsiteY8" fmla="*/ 1163682 h 1354575"/>
              <a:gd name="connsiteX9" fmla="*/ 105178 w 842535"/>
              <a:gd name="connsiteY9" fmla="*/ 553733 h 1354575"/>
              <a:gd name="connsiteX10" fmla="*/ 8576 w 842535"/>
              <a:gd name="connsiteY10" fmla="*/ 577971 h 1354575"/>
              <a:gd name="connsiteX0" fmla="*/ 8576 w 841897"/>
              <a:gd name="connsiteY0" fmla="*/ 576547 h 1353151"/>
              <a:gd name="connsiteX1" fmla="*/ 76387 w 841897"/>
              <a:gd name="connsiteY1" fmla="*/ 418293 h 1353151"/>
              <a:gd name="connsiteX2" fmla="*/ 99190 w 841897"/>
              <a:gd name="connsiteY2" fmla="*/ 134376 h 1353151"/>
              <a:gd name="connsiteX3" fmla="*/ 308863 w 841897"/>
              <a:gd name="connsiteY3" fmla="*/ 182 h 1353151"/>
              <a:gd name="connsiteX4" fmla="*/ 730941 w 841897"/>
              <a:gd name="connsiteY4" fmla="*/ 159475 h 1353151"/>
              <a:gd name="connsiteX5" fmla="*/ 841446 w 841897"/>
              <a:gd name="connsiteY5" fmla="*/ 1052233 h 1353151"/>
              <a:gd name="connsiteX6" fmla="*/ 752727 w 841897"/>
              <a:gd name="connsiteY6" fmla="*/ 1292379 h 1353151"/>
              <a:gd name="connsiteX7" fmla="*/ 390961 w 841897"/>
              <a:gd name="connsiteY7" fmla="*/ 1345412 h 1353151"/>
              <a:gd name="connsiteX8" fmla="*/ 184643 w 841897"/>
              <a:gd name="connsiteY8" fmla="*/ 1162258 h 1353151"/>
              <a:gd name="connsiteX9" fmla="*/ 105178 w 841897"/>
              <a:gd name="connsiteY9" fmla="*/ 552309 h 1353151"/>
              <a:gd name="connsiteX10" fmla="*/ 8576 w 841897"/>
              <a:gd name="connsiteY10" fmla="*/ 576547 h 1353151"/>
              <a:gd name="connsiteX0" fmla="*/ 8576 w 852902"/>
              <a:gd name="connsiteY0" fmla="*/ 576547 h 1354413"/>
              <a:gd name="connsiteX1" fmla="*/ 76387 w 852902"/>
              <a:gd name="connsiteY1" fmla="*/ 418293 h 1354413"/>
              <a:gd name="connsiteX2" fmla="*/ 99190 w 852902"/>
              <a:gd name="connsiteY2" fmla="*/ 134376 h 1354413"/>
              <a:gd name="connsiteX3" fmla="*/ 308863 w 852902"/>
              <a:gd name="connsiteY3" fmla="*/ 182 h 1354413"/>
              <a:gd name="connsiteX4" fmla="*/ 730941 w 852902"/>
              <a:gd name="connsiteY4" fmla="*/ 159475 h 1354413"/>
              <a:gd name="connsiteX5" fmla="*/ 852579 w 852902"/>
              <a:gd name="connsiteY5" fmla="*/ 1001682 h 1354413"/>
              <a:gd name="connsiteX6" fmla="*/ 752727 w 852902"/>
              <a:gd name="connsiteY6" fmla="*/ 1292379 h 1354413"/>
              <a:gd name="connsiteX7" fmla="*/ 390961 w 852902"/>
              <a:gd name="connsiteY7" fmla="*/ 1345412 h 1354413"/>
              <a:gd name="connsiteX8" fmla="*/ 184643 w 852902"/>
              <a:gd name="connsiteY8" fmla="*/ 1162258 h 1354413"/>
              <a:gd name="connsiteX9" fmla="*/ 105178 w 852902"/>
              <a:gd name="connsiteY9" fmla="*/ 552309 h 1354413"/>
              <a:gd name="connsiteX10" fmla="*/ 8576 w 852902"/>
              <a:gd name="connsiteY10" fmla="*/ 576547 h 1354413"/>
              <a:gd name="connsiteX0" fmla="*/ 9753 w 842440"/>
              <a:gd name="connsiteY0" fmla="*/ 568913 h 1354413"/>
              <a:gd name="connsiteX1" fmla="*/ 65925 w 842440"/>
              <a:gd name="connsiteY1" fmla="*/ 418293 h 1354413"/>
              <a:gd name="connsiteX2" fmla="*/ 88728 w 842440"/>
              <a:gd name="connsiteY2" fmla="*/ 134376 h 1354413"/>
              <a:gd name="connsiteX3" fmla="*/ 298401 w 842440"/>
              <a:gd name="connsiteY3" fmla="*/ 182 h 1354413"/>
              <a:gd name="connsiteX4" fmla="*/ 720479 w 842440"/>
              <a:gd name="connsiteY4" fmla="*/ 159475 h 1354413"/>
              <a:gd name="connsiteX5" fmla="*/ 842117 w 842440"/>
              <a:gd name="connsiteY5" fmla="*/ 1001682 h 1354413"/>
              <a:gd name="connsiteX6" fmla="*/ 742265 w 842440"/>
              <a:gd name="connsiteY6" fmla="*/ 1292379 h 1354413"/>
              <a:gd name="connsiteX7" fmla="*/ 380499 w 842440"/>
              <a:gd name="connsiteY7" fmla="*/ 1345412 h 1354413"/>
              <a:gd name="connsiteX8" fmla="*/ 174181 w 842440"/>
              <a:gd name="connsiteY8" fmla="*/ 1162258 h 1354413"/>
              <a:gd name="connsiteX9" fmla="*/ 94716 w 842440"/>
              <a:gd name="connsiteY9" fmla="*/ 552309 h 1354413"/>
              <a:gd name="connsiteX10" fmla="*/ 9753 w 842440"/>
              <a:gd name="connsiteY10" fmla="*/ 568913 h 1354413"/>
              <a:gd name="connsiteX0" fmla="*/ 9475 w 842162"/>
              <a:gd name="connsiteY0" fmla="*/ 568921 h 1354421"/>
              <a:gd name="connsiteX1" fmla="*/ 68141 w 842162"/>
              <a:gd name="connsiteY1" fmla="*/ 437939 h 1354421"/>
              <a:gd name="connsiteX2" fmla="*/ 88450 w 842162"/>
              <a:gd name="connsiteY2" fmla="*/ 134384 h 1354421"/>
              <a:gd name="connsiteX3" fmla="*/ 298123 w 842162"/>
              <a:gd name="connsiteY3" fmla="*/ 190 h 1354421"/>
              <a:gd name="connsiteX4" fmla="*/ 720201 w 842162"/>
              <a:gd name="connsiteY4" fmla="*/ 159483 h 1354421"/>
              <a:gd name="connsiteX5" fmla="*/ 841839 w 842162"/>
              <a:gd name="connsiteY5" fmla="*/ 1001690 h 1354421"/>
              <a:gd name="connsiteX6" fmla="*/ 741987 w 842162"/>
              <a:gd name="connsiteY6" fmla="*/ 1292387 h 1354421"/>
              <a:gd name="connsiteX7" fmla="*/ 380221 w 842162"/>
              <a:gd name="connsiteY7" fmla="*/ 1345420 h 1354421"/>
              <a:gd name="connsiteX8" fmla="*/ 173903 w 842162"/>
              <a:gd name="connsiteY8" fmla="*/ 1162266 h 1354421"/>
              <a:gd name="connsiteX9" fmla="*/ 94438 w 842162"/>
              <a:gd name="connsiteY9" fmla="*/ 552317 h 1354421"/>
              <a:gd name="connsiteX10" fmla="*/ 9475 w 842162"/>
              <a:gd name="connsiteY10" fmla="*/ 568921 h 1354421"/>
              <a:gd name="connsiteX0" fmla="*/ 9475 w 842162"/>
              <a:gd name="connsiteY0" fmla="*/ 568732 h 1354232"/>
              <a:gd name="connsiteX1" fmla="*/ 68141 w 842162"/>
              <a:gd name="connsiteY1" fmla="*/ 437750 h 1354232"/>
              <a:gd name="connsiteX2" fmla="*/ 86360 w 842162"/>
              <a:gd name="connsiteY2" fmla="*/ 157448 h 1354232"/>
              <a:gd name="connsiteX3" fmla="*/ 298123 w 842162"/>
              <a:gd name="connsiteY3" fmla="*/ 1 h 1354232"/>
              <a:gd name="connsiteX4" fmla="*/ 720201 w 842162"/>
              <a:gd name="connsiteY4" fmla="*/ 159294 h 1354232"/>
              <a:gd name="connsiteX5" fmla="*/ 841839 w 842162"/>
              <a:gd name="connsiteY5" fmla="*/ 1001501 h 1354232"/>
              <a:gd name="connsiteX6" fmla="*/ 741987 w 842162"/>
              <a:gd name="connsiteY6" fmla="*/ 1292198 h 1354232"/>
              <a:gd name="connsiteX7" fmla="*/ 380221 w 842162"/>
              <a:gd name="connsiteY7" fmla="*/ 1345231 h 1354232"/>
              <a:gd name="connsiteX8" fmla="*/ 173903 w 842162"/>
              <a:gd name="connsiteY8" fmla="*/ 1162077 h 1354232"/>
              <a:gd name="connsiteX9" fmla="*/ 94438 w 842162"/>
              <a:gd name="connsiteY9" fmla="*/ 552128 h 1354232"/>
              <a:gd name="connsiteX10" fmla="*/ 9475 w 842162"/>
              <a:gd name="connsiteY10" fmla="*/ 568732 h 1354232"/>
              <a:gd name="connsiteX0" fmla="*/ 9475 w 842162"/>
              <a:gd name="connsiteY0" fmla="*/ 553089 h 1338589"/>
              <a:gd name="connsiteX1" fmla="*/ 68141 w 842162"/>
              <a:gd name="connsiteY1" fmla="*/ 422107 h 1338589"/>
              <a:gd name="connsiteX2" fmla="*/ 86360 w 842162"/>
              <a:gd name="connsiteY2" fmla="*/ 141805 h 1338589"/>
              <a:gd name="connsiteX3" fmla="*/ 302731 w 842162"/>
              <a:gd name="connsiteY3" fmla="*/ 786 h 1338589"/>
              <a:gd name="connsiteX4" fmla="*/ 720201 w 842162"/>
              <a:gd name="connsiteY4" fmla="*/ 143651 h 1338589"/>
              <a:gd name="connsiteX5" fmla="*/ 841839 w 842162"/>
              <a:gd name="connsiteY5" fmla="*/ 985858 h 1338589"/>
              <a:gd name="connsiteX6" fmla="*/ 741987 w 842162"/>
              <a:gd name="connsiteY6" fmla="*/ 1276555 h 1338589"/>
              <a:gd name="connsiteX7" fmla="*/ 380221 w 842162"/>
              <a:gd name="connsiteY7" fmla="*/ 1329588 h 1338589"/>
              <a:gd name="connsiteX8" fmla="*/ 173903 w 842162"/>
              <a:gd name="connsiteY8" fmla="*/ 1146434 h 1338589"/>
              <a:gd name="connsiteX9" fmla="*/ 94438 w 842162"/>
              <a:gd name="connsiteY9" fmla="*/ 536485 h 1338589"/>
              <a:gd name="connsiteX10" fmla="*/ 9475 w 842162"/>
              <a:gd name="connsiteY10" fmla="*/ 553089 h 1338589"/>
              <a:gd name="connsiteX0" fmla="*/ 9475 w 842162"/>
              <a:gd name="connsiteY0" fmla="*/ 556656 h 1342156"/>
              <a:gd name="connsiteX1" fmla="*/ 68141 w 842162"/>
              <a:gd name="connsiteY1" fmla="*/ 425674 h 1342156"/>
              <a:gd name="connsiteX2" fmla="*/ 86360 w 842162"/>
              <a:gd name="connsiteY2" fmla="*/ 145372 h 1342156"/>
              <a:gd name="connsiteX3" fmla="*/ 302731 w 842162"/>
              <a:gd name="connsiteY3" fmla="*/ 4353 h 1342156"/>
              <a:gd name="connsiteX4" fmla="*/ 720201 w 842162"/>
              <a:gd name="connsiteY4" fmla="*/ 147218 h 1342156"/>
              <a:gd name="connsiteX5" fmla="*/ 841839 w 842162"/>
              <a:gd name="connsiteY5" fmla="*/ 989425 h 1342156"/>
              <a:gd name="connsiteX6" fmla="*/ 741987 w 842162"/>
              <a:gd name="connsiteY6" fmla="*/ 1280122 h 1342156"/>
              <a:gd name="connsiteX7" fmla="*/ 380221 w 842162"/>
              <a:gd name="connsiteY7" fmla="*/ 1333155 h 1342156"/>
              <a:gd name="connsiteX8" fmla="*/ 173903 w 842162"/>
              <a:gd name="connsiteY8" fmla="*/ 1150001 h 1342156"/>
              <a:gd name="connsiteX9" fmla="*/ 94438 w 842162"/>
              <a:gd name="connsiteY9" fmla="*/ 540052 h 1342156"/>
              <a:gd name="connsiteX10" fmla="*/ 9475 w 842162"/>
              <a:gd name="connsiteY10" fmla="*/ 556656 h 1342156"/>
              <a:gd name="connsiteX0" fmla="*/ 9475 w 842162"/>
              <a:gd name="connsiteY0" fmla="*/ 553349 h 1338849"/>
              <a:gd name="connsiteX1" fmla="*/ 68141 w 842162"/>
              <a:gd name="connsiteY1" fmla="*/ 422367 h 1338849"/>
              <a:gd name="connsiteX2" fmla="*/ 96954 w 842162"/>
              <a:gd name="connsiteY2" fmla="*/ 146058 h 1338849"/>
              <a:gd name="connsiteX3" fmla="*/ 302731 w 842162"/>
              <a:gd name="connsiteY3" fmla="*/ 1046 h 1338849"/>
              <a:gd name="connsiteX4" fmla="*/ 720201 w 842162"/>
              <a:gd name="connsiteY4" fmla="*/ 143911 h 1338849"/>
              <a:gd name="connsiteX5" fmla="*/ 841839 w 842162"/>
              <a:gd name="connsiteY5" fmla="*/ 986118 h 1338849"/>
              <a:gd name="connsiteX6" fmla="*/ 741987 w 842162"/>
              <a:gd name="connsiteY6" fmla="*/ 1276815 h 1338849"/>
              <a:gd name="connsiteX7" fmla="*/ 380221 w 842162"/>
              <a:gd name="connsiteY7" fmla="*/ 1329848 h 1338849"/>
              <a:gd name="connsiteX8" fmla="*/ 173903 w 842162"/>
              <a:gd name="connsiteY8" fmla="*/ 1146694 h 1338849"/>
              <a:gd name="connsiteX9" fmla="*/ 94438 w 842162"/>
              <a:gd name="connsiteY9" fmla="*/ 536745 h 1338849"/>
              <a:gd name="connsiteX10" fmla="*/ 9475 w 842162"/>
              <a:gd name="connsiteY10" fmla="*/ 553349 h 1338849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42900"/>
              <a:gd name="connsiteX1" fmla="*/ 68141 w 842162"/>
              <a:gd name="connsiteY1" fmla="*/ 422367 h 1342900"/>
              <a:gd name="connsiteX2" fmla="*/ 96954 w 842162"/>
              <a:gd name="connsiteY2" fmla="*/ 146058 h 1342900"/>
              <a:gd name="connsiteX3" fmla="*/ 302731 w 842162"/>
              <a:gd name="connsiteY3" fmla="*/ 1046 h 1342900"/>
              <a:gd name="connsiteX4" fmla="*/ 720201 w 842162"/>
              <a:gd name="connsiteY4" fmla="*/ 143911 h 1342900"/>
              <a:gd name="connsiteX5" fmla="*/ 841839 w 842162"/>
              <a:gd name="connsiteY5" fmla="*/ 986118 h 1342900"/>
              <a:gd name="connsiteX6" fmla="*/ 741987 w 842162"/>
              <a:gd name="connsiteY6" fmla="*/ 1276815 h 1342900"/>
              <a:gd name="connsiteX7" fmla="*/ 380221 w 842162"/>
              <a:gd name="connsiteY7" fmla="*/ 1329848 h 1342900"/>
              <a:gd name="connsiteX8" fmla="*/ 164306 w 842162"/>
              <a:gd name="connsiteY8" fmla="*/ 1090990 h 1342900"/>
              <a:gd name="connsiteX9" fmla="*/ 94438 w 842162"/>
              <a:gd name="connsiteY9" fmla="*/ 536745 h 1342900"/>
              <a:gd name="connsiteX10" fmla="*/ 9475 w 842162"/>
              <a:gd name="connsiteY10" fmla="*/ 553349 h 1342900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38228"/>
              <a:gd name="connsiteY0" fmla="*/ 552686 h 1342067"/>
              <a:gd name="connsiteX1" fmla="*/ 68141 w 838228"/>
              <a:gd name="connsiteY1" fmla="*/ 421704 h 1342067"/>
              <a:gd name="connsiteX2" fmla="*/ 96954 w 838228"/>
              <a:gd name="connsiteY2" fmla="*/ 145395 h 1342067"/>
              <a:gd name="connsiteX3" fmla="*/ 302731 w 838228"/>
              <a:gd name="connsiteY3" fmla="*/ 383 h 1342067"/>
              <a:gd name="connsiteX4" fmla="*/ 720201 w 838228"/>
              <a:gd name="connsiteY4" fmla="*/ 143248 h 1342067"/>
              <a:gd name="connsiteX5" fmla="*/ 837868 w 838228"/>
              <a:gd name="connsiteY5" fmla="*/ 935854 h 1342067"/>
              <a:gd name="connsiteX6" fmla="*/ 741987 w 838228"/>
              <a:gd name="connsiteY6" fmla="*/ 1276152 h 1342067"/>
              <a:gd name="connsiteX7" fmla="*/ 380221 w 838228"/>
              <a:gd name="connsiteY7" fmla="*/ 1329185 h 1342067"/>
              <a:gd name="connsiteX8" fmla="*/ 177395 w 838228"/>
              <a:gd name="connsiteY8" fmla="*/ 1113958 h 1342067"/>
              <a:gd name="connsiteX9" fmla="*/ 94438 w 838228"/>
              <a:gd name="connsiteY9" fmla="*/ 536082 h 1342067"/>
              <a:gd name="connsiteX10" fmla="*/ 9475 w 838228"/>
              <a:gd name="connsiteY10" fmla="*/ 552686 h 1342067"/>
              <a:gd name="connsiteX0" fmla="*/ 9475 w 838000"/>
              <a:gd name="connsiteY0" fmla="*/ 552686 h 1336588"/>
              <a:gd name="connsiteX1" fmla="*/ 68141 w 838000"/>
              <a:gd name="connsiteY1" fmla="*/ 421704 h 1336588"/>
              <a:gd name="connsiteX2" fmla="*/ 96954 w 838000"/>
              <a:gd name="connsiteY2" fmla="*/ 145395 h 1336588"/>
              <a:gd name="connsiteX3" fmla="*/ 302731 w 838000"/>
              <a:gd name="connsiteY3" fmla="*/ 383 h 1336588"/>
              <a:gd name="connsiteX4" fmla="*/ 720201 w 838000"/>
              <a:gd name="connsiteY4" fmla="*/ 143248 h 1336588"/>
              <a:gd name="connsiteX5" fmla="*/ 837868 w 838000"/>
              <a:gd name="connsiteY5" fmla="*/ 935854 h 1336588"/>
              <a:gd name="connsiteX6" fmla="*/ 734462 w 838000"/>
              <a:gd name="connsiteY6" fmla="*/ 1253581 h 1336588"/>
              <a:gd name="connsiteX7" fmla="*/ 380221 w 838000"/>
              <a:gd name="connsiteY7" fmla="*/ 1329185 h 1336588"/>
              <a:gd name="connsiteX8" fmla="*/ 177395 w 838000"/>
              <a:gd name="connsiteY8" fmla="*/ 1113958 h 1336588"/>
              <a:gd name="connsiteX9" fmla="*/ 94438 w 838000"/>
              <a:gd name="connsiteY9" fmla="*/ 536082 h 1336588"/>
              <a:gd name="connsiteX10" fmla="*/ 9475 w 838000"/>
              <a:gd name="connsiteY10" fmla="*/ 552686 h 1336588"/>
              <a:gd name="connsiteX0" fmla="*/ 9475 w 837882"/>
              <a:gd name="connsiteY0" fmla="*/ 552686 h 1336871"/>
              <a:gd name="connsiteX1" fmla="*/ 68141 w 837882"/>
              <a:gd name="connsiteY1" fmla="*/ 421704 h 1336871"/>
              <a:gd name="connsiteX2" fmla="*/ 96954 w 837882"/>
              <a:gd name="connsiteY2" fmla="*/ 145395 h 1336871"/>
              <a:gd name="connsiteX3" fmla="*/ 302731 w 837882"/>
              <a:gd name="connsiteY3" fmla="*/ 383 h 1336871"/>
              <a:gd name="connsiteX4" fmla="*/ 720201 w 837882"/>
              <a:gd name="connsiteY4" fmla="*/ 143248 h 1336871"/>
              <a:gd name="connsiteX5" fmla="*/ 837868 w 837882"/>
              <a:gd name="connsiteY5" fmla="*/ 935854 h 1336871"/>
              <a:gd name="connsiteX6" fmla="*/ 725336 w 837882"/>
              <a:gd name="connsiteY6" fmla="*/ 1255076 h 1336871"/>
              <a:gd name="connsiteX7" fmla="*/ 380221 w 837882"/>
              <a:gd name="connsiteY7" fmla="*/ 1329185 h 1336871"/>
              <a:gd name="connsiteX8" fmla="*/ 177395 w 837882"/>
              <a:gd name="connsiteY8" fmla="*/ 1113958 h 1336871"/>
              <a:gd name="connsiteX9" fmla="*/ 94438 w 837882"/>
              <a:gd name="connsiteY9" fmla="*/ 536082 h 1336871"/>
              <a:gd name="connsiteX10" fmla="*/ 9475 w 837882"/>
              <a:gd name="connsiteY10" fmla="*/ 552686 h 1336871"/>
              <a:gd name="connsiteX0" fmla="*/ 9475 w 839240"/>
              <a:gd name="connsiteY0" fmla="*/ 552686 h 1331193"/>
              <a:gd name="connsiteX1" fmla="*/ 68141 w 839240"/>
              <a:gd name="connsiteY1" fmla="*/ 421704 h 1331193"/>
              <a:gd name="connsiteX2" fmla="*/ 96954 w 839240"/>
              <a:gd name="connsiteY2" fmla="*/ 145395 h 1331193"/>
              <a:gd name="connsiteX3" fmla="*/ 302731 w 839240"/>
              <a:gd name="connsiteY3" fmla="*/ 383 h 1331193"/>
              <a:gd name="connsiteX4" fmla="*/ 720201 w 839240"/>
              <a:gd name="connsiteY4" fmla="*/ 143248 h 1331193"/>
              <a:gd name="connsiteX5" fmla="*/ 837868 w 839240"/>
              <a:gd name="connsiteY5" fmla="*/ 935854 h 1331193"/>
              <a:gd name="connsiteX6" fmla="*/ 756246 w 839240"/>
              <a:gd name="connsiteY6" fmla="*/ 1205051 h 1331193"/>
              <a:gd name="connsiteX7" fmla="*/ 380221 w 839240"/>
              <a:gd name="connsiteY7" fmla="*/ 1329185 h 1331193"/>
              <a:gd name="connsiteX8" fmla="*/ 177395 w 839240"/>
              <a:gd name="connsiteY8" fmla="*/ 1113958 h 1331193"/>
              <a:gd name="connsiteX9" fmla="*/ 94438 w 839240"/>
              <a:gd name="connsiteY9" fmla="*/ 536082 h 1331193"/>
              <a:gd name="connsiteX10" fmla="*/ 9475 w 839240"/>
              <a:gd name="connsiteY10" fmla="*/ 552686 h 1331193"/>
              <a:gd name="connsiteX0" fmla="*/ 9475 w 838447"/>
              <a:gd name="connsiteY0" fmla="*/ 552686 h 1332254"/>
              <a:gd name="connsiteX1" fmla="*/ 68141 w 838447"/>
              <a:gd name="connsiteY1" fmla="*/ 421704 h 1332254"/>
              <a:gd name="connsiteX2" fmla="*/ 96954 w 838447"/>
              <a:gd name="connsiteY2" fmla="*/ 145395 h 1332254"/>
              <a:gd name="connsiteX3" fmla="*/ 302731 w 838447"/>
              <a:gd name="connsiteY3" fmla="*/ 383 h 1332254"/>
              <a:gd name="connsiteX4" fmla="*/ 720201 w 838447"/>
              <a:gd name="connsiteY4" fmla="*/ 143248 h 1332254"/>
              <a:gd name="connsiteX5" fmla="*/ 837868 w 838447"/>
              <a:gd name="connsiteY5" fmla="*/ 935854 h 1332254"/>
              <a:gd name="connsiteX6" fmla="*/ 746484 w 838447"/>
              <a:gd name="connsiteY6" fmla="*/ 1219874 h 1332254"/>
              <a:gd name="connsiteX7" fmla="*/ 380221 w 838447"/>
              <a:gd name="connsiteY7" fmla="*/ 1329185 h 1332254"/>
              <a:gd name="connsiteX8" fmla="*/ 177395 w 838447"/>
              <a:gd name="connsiteY8" fmla="*/ 1113958 h 1332254"/>
              <a:gd name="connsiteX9" fmla="*/ 94438 w 838447"/>
              <a:gd name="connsiteY9" fmla="*/ 536082 h 1332254"/>
              <a:gd name="connsiteX10" fmla="*/ 9475 w 838447"/>
              <a:gd name="connsiteY10" fmla="*/ 552686 h 1332254"/>
              <a:gd name="connsiteX0" fmla="*/ 9475 w 838410"/>
              <a:gd name="connsiteY0" fmla="*/ 552686 h 1331841"/>
              <a:gd name="connsiteX1" fmla="*/ 68141 w 838410"/>
              <a:gd name="connsiteY1" fmla="*/ 421704 h 1331841"/>
              <a:gd name="connsiteX2" fmla="*/ 96954 w 838410"/>
              <a:gd name="connsiteY2" fmla="*/ 145395 h 1331841"/>
              <a:gd name="connsiteX3" fmla="*/ 302731 w 838410"/>
              <a:gd name="connsiteY3" fmla="*/ 383 h 1331841"/>
              <a:gd name="connsiteX4" fmla="*/ 720201 w 838410"/>
              <a:gd name="connsiteY4" fmla="*/ 143248 h 1331841"/>
              <a:gd name="connsiteX5" fmla="*/ 837868 w 838410"/>
              <a:gd name="connsiteY5" fmla="*/ 935854 h 1331841"/>
              <a:gd name="connsiteX6" fmla="*/ 745826 w 838410"/>
              <a:gd name="connsiteY6" fmla="*/ 1214692 h 1331841"/>
              <a:gd name="connsiteX7" fmla="*/ 380221 w 838410"/>
              <a:gd name="connsiteY7" fmla="*/ 1329185 h 1331841"/>
              <a:gd name="connsiteX8" fmla="*/ 177395 w 838410"/>
              <a:gd name="connsiteY8" fmla="*/ 1113958 h 1331841"/>
              <a:gd name="connsiteX9" fmla="*/ 94438 w 838410"/>
              <a:gd name="connsiteY9" fmla="*/ 536082 h 1331841"/>
              <a:gd name="connsiteX10" fmla="*/ 9475 w 838410"/>
              <a:gd name="connsiteY10" fmla="*/ 552686 h 1331841"/>
              <a:gd name="connsiteX0" fmla="*/ 9475 w 838410"/>
              <a:gd name="connsiteY0" fmla="*/ 552359 h 1331514"/>
              <a:gd name="connsiteX1" fmla="*/ 68141 w 838410"/>
              <a:gd name="connsiteY1" fmla="*/ 421377 h 1331514"/>
              <a:gd name="connsiteX2" fmla="*/ 113639 w 838410"/>
              <a:gd name="connsiteY2" fmla="*/ 138724 h 1331514"/>
              <a:gd name="connsiteX3" fmla="*/ 302731 w 838410"/>
              <a:gd name="connsiteY3" fmla="*/ 56 h 1331514"/>
              <a:gd name="connsiteX4" fmla="*/ 720201 w 838410"/>
              <a:gd name="connsiteY4" fmla="*/ 142921 h 1331514"/>
              <a:gd name="connsiteX5" fmla="*/ 837868 w 838410"/>
              <a:gd name="connsiteY5" fmla="*/ 935527 h 1331514"/>
              <a:gd name="connsiteX6" fmla="*/ 745826 w 838410"/>
              <a:gd name="connsiteY6" fmla="*/ 1214365 h 1331514"/>
              <a:gd name="connsiteX7" fmla="*/ 380221 w 838410"/>
              <a:gd name="connsiteY7" fmla="*/ 1328858 h 1331514"/>
              <a:gd name="connsiteX8" fmla="*/ 177395 w 838410"/>
              <a:gd name="connsiteY8" fmla="*/ 1113631 h 1331514"/>
              <a:gd name="connsiteX9" fmla="*/ 94438 w 838410"/>
              <a:gd name="connsiteY9" fmla="*/ 535755 h 1331514"/>
              <a:gd name="connsiteX10" fmla="*/ 9475 w 838410"/>
              <a:gd name="connsiteY10" fmla="*/ 552359 h 1331514"/>
              <a:gd name="connsiteX0" fmla="*/ 9475 w 838410"/>
              <a:gd name="connsiteY0" fmla="*/ 555370 h 1334525"/>
              <a:gd name="connsiteX1" fmla="*/ 68141 w 838410"/>
              <a:gd name="connsiteY1" fmla="*/ 424388 h 1334525"/>
              <a:gd name="connsiteX2" fmla="*/ 113639 w 838410"/>
              <a:gd name="connsiteY2" fmla="*/ 141735 h 1334525"/>
              <a:gd name="connsiteX3" fmla="*/ 321423 w 838410"/>
              <a:gd name="connsiteY3" fmla="*/ 5 h 1334525"/>
              <a:gd name="connsiteX4" fmla="*/ 720201 w 838410"/>
              <a:gd name="connsiteY4" fmla="*/ 145932 h 1334525"/>
              <a:gd name="connsiteX5" fmla="*/ 837868 w 838410"/>
              <a:gd name="connsiteY5" fmla="*/ 938538 h 1334525"/>
              <a:gd name="connsiteX6" fmla="*/ 745826 w 838410"/>
              <a:gd name="connsiteY6" fmla="*/ 1217376 h 1334525"/>
              <a:gd name="connsiteX7" fmla="*/ 380221 w 838410"/>
              <a:gd name="connsiteY7" fmla="*/ 1331869 h 1334525"/>
              <a:gd name="connsiteX8" fmla="*/ 177395 w 838410"/>
              <a:gd name="connsiteY8" fmla="*/ 1116642 h 1334525"/>
              <a:gd name="connsiteX9" fmla="*/ 94438 w 838410"/>
              <a:gd name="connsiteY9" fmla="*/ 538766 h 1334525"/>
              <a:gd name="connsiteX10" fmla="*/ 9475 w 838410"/>
              <a:gd name="connsiteY10" fmla="*/ 555370 h 1334525"/>
              <a:gd name="connsiteX0" fmla="*/ 9475 w 838410"/>
              <a:gd name="connsiteY0" fmla="*/ 555454 h 1334609"/>
              <a:gd name="connsiteX1" fmla="*/ 68141 w 838410"/>
              <a:gd name="connsiteY1" fmla="*/ 424472 h 1334609"/>
              <a:gd name="connsiteX2" fmla="*/ 113639 w 838410"/>
              <a:gd name="connsiteY2" fmla="*/ 141819 h 1334609"/>
              <a:gd name="connsiteX3" fmla="*/ 321423 w 838410"/>
              <a:gd name="connsiteY3" fmla="*/ 89 h 1334609"/>
              <a:gd name="connsiteX4" fmla="*/ 720201 w 838410"/>
              <a:gd name="connsiteY4" fmla="*/ 146016 h 1334609"/>
              <a:gd name="connsiteX5" fmla="*/ 837868 w 838410"/>
              <a:gd name="connsiteY5" fmla="*/ 938622 h 1334609"/>
              <a:gd name="connsiteX6" fmla="*/ 745826 w 838410"/>
              <a:gd name="connsiteY6" fmla="*/ 1217460 h 1334609"/>
              <a:gd name="connsiteX7" fmla="*/ 380221 w 838410"/>
              <a:gd name="connsiteY7" fmla="*/ 1331953 h 1334609"/>
              <a:gd name="connsiteX8" fmla="*/ 177395 w 838410"/>
              <a:gd name="connsiteY8" fmla="*/ 1116726 h 1334609"/>
              <a:gd name="connsiteX9" fmla="*/ 94438 w 838410"/>
              <a:gd name="connsiteY9" fmla="*/ 538850 h 1334609"/>
              <a:gd name="connsiteX10" fmla="*/ 9475 w 838410"/>
              <a:gd name="connsiteY10" fmla="*/ 555454 h 1334609"/>
              <a:gd name="connsiteX0" fmla="*/ 8720 w 837655"/>
              <a:gd name="connsiteY0" fmla="*/ 555454 h 1334609"/>
              <a:gd name="connsiteX1" fmla="*/ 74950 w 837655"/>
              <a:gd name="connsiteY1" fmla="*/ 421428 h 1334609"/>
              <a:gd name="connsiteX2" fmla="*/ 112884 w 837655"/>
              <a:gd name="connsiteY2" fmla="*/ 141819 h 1334609"/>
              <a:gd name="connsiteX3" fmla="*/ 320668 w 837655"/>
              <a:gd name="connsiteY3" fmla="*/ 89 h 1334609"/>
              <a:gd name="connsiteX4" fmla="*/ 719446 w 837655"/>
              <a:gd name="connsiteY4" fmla="*/ 146016 h 1334609"/>
              <a:gd name="connsiteX5" fmla="*/ 837113 w 837655"/>
              <a:gd name="connsiteY5" fmla="*/ 938622 h 1334609"/>
              <a:gd name="connsiteX6" fmla="*/ 745071 w 837655"/>
              <a:gd name="connsiteY6" fmla="*/ 1217460 h 1334609"/>
              <a:gd name="connsiteX7" fmla="*/ 379466 w 837655"/>
              <a:gd name="connsiteY7" fmla="*/ 1331953 h 1334609"/>
              <a:gd name="connsiteX8" fmla="*/ 176640 w 837655"/>
              <a:gd name="connsiteY8" fmla="*/ 1116726 h 1334609"/>
              <a:gd name="connsiteX9" fmla="*/ 93683 w 837655"/>
              <a:gd name="connsiteY9" fmla="*/ 538850 h 1334609"/>
              <a:gd name="connsiteX10" fmla="*/ 8720 w 837655"/>
              <a:gd name="connsiteY10" fmla="*/ 555454 h 1334609"/>
              <a:gd name="connsiteX0" fmla="*/ 8720 w 837655"/>
              <a:gd name="connsiteY0" fmla="*/ 555454 h 1334609"/>
              <a:gd name="connsiteX1" fmla="*/ 74950 w 837655"/>
              <a:gd name="connsiteY1" fmla="*/ 421428 h 1334609"/>
              <a:gd name="connsiteX2" fmla="*/ 112884 w 837655"/>
              <a:gd name="connsiteY2" fmla="*/ 141819 h 1334609"/>
              <a:gd name="connsiteX3" fmla="*/ 320668 w 837655"/>
              <a:gd name="connsiteY3" fmla="*/ 89 h 1334609"/>
              <a:gd name="connsiteX4" fmla="*/ 719446 w 837655"/>
              <a:gd name="connsiteY4" fmla="*/ 146016 h 1334609"/>
              <a:gd name="connsiteX5" fmla="*/ 837113 w 837655"/>
              <a:gd name="connsiteY5" fmla="*/ 938622 h 1334609"/>
              <a:gd name="connsiteX6" fmla="*/ 745071 w 837655"/>
              <a:gd name="connsiteY6" fmla="*/ 1217460 h 1334609"/>
              <a:gd name="connsiteX7" fmla="*/ 379466 w 837655"/>
              <a:gd name="connsiteY7" fmla="*/ 1331953 h 1334609"/>
              <a:gd name="connsiteX8" fmla="*/ 176640 w 837655"/>
              <a:gd name="connsiteY8" fmla="*/ 1116726 h 1334609"/>
              <a:gd name="connsiteX9" fmla="*/ 93683 w 837655"/>
              <a:gd name="connsiteY9" fmla="*/ 538850 h 1334609"/>
              <a:gd name="connsiteX10" fmla="*/ 8720 w 837655"/>
              <a:gd name="connsiteY10" fmla="*/ 555454 h 1334609"/>
              <a:gd name="connsiteX0" fmla="*/ 8720 w 837655"/>
              <a:gd name="connsiteY0" fmla="*/ 555461 h 1334616"/>
              <a:gd name="connsiteX1" fmla="*/ 74950 w 837655"/>
              <a:gd name="connsiteY1" fmla="*/ 421435 h 1334616"/>
              <a:gd name="connsiteX2" fmla="*/ 112884 w 837655"/>
              <a:gd name="connsiteY2" fmla="*/ 141826 h 1334616"/>
              <a:gd name="connsiteX3" fmla="*/ 320668 w 837655"/>
              <a:gd name="connsiteY3" fmla="*/ 96 h 1334616"/>
              <a:gd name="connsiteX4" fmla="*/ 719446 w 837655"/>
              <a:gd name="connsiteY4" fmla="*/ 146023 h 1334616"/>
              <a:gd name="connsiteX5" fmla="*/ 837113 w 837655"/>
              <a:gd name="connsiteY5" fmla="*/ 938629 h 1334616"/>
              <a:gd name="connsiteX6" fmla="*/ 745071 w 837655"/>
              <a:gd name="connsiteY6" fmla="*/ 1217467 h 1334616"/>
              <a:gd name="connsiteX7" fmla="*/ 379466 w 837655"/>
              <a:gd name="connsiteY7" fmla="*/ 1331960 h 1334616"/>
              <a:gd name="connsiteX8" fmla="*/ 176640 w 837655"/>
              <a:gd name="connsiteY8" fmla="*/ 1116733 h 1334616"/>
              <a:gd name="connsiteX9" fmla="*/ 93683 w 837655"/>
              <a:gd name="connsiteY9" fmla="*/ 538857 h 1334616"/>
              <a:gd name="connsiteX10" fmla="*/ 8720 w 837655"/>
              <a:gd name="connsiteY10" fmla="*/ 555461 h 1334616"/>
              <a:gd name="connsiteX0" fmla="*/ 8720 w 837655"/>
              <a:gd name="connsiteY0" fmla="*/ 555385 h 1334540"/>
              <a:gd name="connsiteX1" fmla="*/ 74950 w 837655"/>
              <a:gd name="connsiteY1" fmla="*/ 421359 h 1334540"/>
              <a:gd name="connsiteX2" fmla="*/ 123563 w 837655"/>
              <a:gd name="connsiteY2" fmla="*/ 138195 h 1334540"/>
              <a:gd name="connsiteX3" fmla="*/ 320668 w 837655"/>
              <a:gd name="connsiteY3" fmla="*/ 20 h 1334540"/>
              <a:gd name="connsiteX4" fmla="*/ 719446 w 837655"/>
              <a:gd name="connsiteY4" fmla="*/ 145947 h 1334540"/>
              <a:gd name="connsiteX5" fmla="*/ 837113 w 837655"/>
              <a:gd name="connsiteY5" fmla="*/ 938553 h 1334540"/>
              <a:gd name="connsiteX6" fmla="*/ 745071 w 837655"/>
              <a:gd name="connsiteY6" fmla="*/ 1217391 h 1334540"/>
              <a:gd name="connsiteX7" fmla="*/ 379466 w 837655"/>
              <a:gd name="connsiteY7" fmla="*/ 1331884 h 1334540"/>
              <a:gd name="connsiteX8" fmla="*/ 176640 w 837655"/>
              <a:gd name="connsiteY8" fmla="*/ 1116657 h 1334540"/>
              <a:gd name="connsiteX9" fmla="*/ 93683 w 837655"/>
              <a:gd name="connsiteY9" fmla="*/ 538781 h 1334540"/>
              <a:gd name="connsiteX10" fmla="*/ 8720 w 837655"/>
              <a:gd name="connsiteY10" fmla="*/ 555385 h 1334540"/>
              <a:gd name="connsiteX0" fmla="*/ 8179 w 837114"/>
              <a:gd name="connsiteY0" fmla="*/ 555383 h 1334538"/>
              <a:gd name="connsiteX1" fmla="*/ 80640 w 837114"/>
              <a:gd name="connsiteY1" fmla="*/ 420336 h 1334538"/>
              <a:gd name="connsiteX2" fmla="*/ 123022 w 837114"/>
              <a:gd name="connsiteY2" fmla="*/ 138193 h 1334538"/>
              <a:gd name="connsiteX3" fmla="*/ 320127 w 837114"/>
              <a:gd name="connsiteY3" fmla="*/ 18 h 1334538"/>
              <a:gd name="connsiteX4" fmla="*/ 718905 w 837114"/>
              <a:gd name="connsiteY4" fmla="*/ 145945 h 1334538"/>
              <a:gd name="connsiteX5" fmla="*/ 836572 w 837114"/>
              <a:gd name="connsiteY5" fmla="*/ 938551 h 1334538"/>
              <a:gd name="connsiteX6" fmla="*/ 744530 w 837114"/>
              <a:gd name="connsiteY6" fmla="*/ 1217389 h 1334538"/>
              <a:gd name="connsiteX7" fmla="*/ 378925 w 837114"/>
              <a:gd name="connsiteY7" fmla="*/ 1331882 h 1334538"/>
              <a:gd name="connsiteX8" fmla="*/ 176099 w 837114"/>
              <a:gd name="connsiteY8" fmla="*/ 1116655 h 1334538"/>
              <a:gd name="connsiteX9" fmla="*/ 93142 w 837114"/>
              <a:gd name="connsiteY9" fmla="*/ 538779 h 1334538"/>
              <a:gd name="connsiteX10" fmla="*/ 8179 w 837114"/>
              <a:gd name="connsiteY10" fmla="*/ 555383 h 1334538"/>
              <a:gd name="connsiteX0" fmla="*/ 9690 w 838625"/>
              <a:gd name="connsiteY0" fmla="*/ 555383 h 1334538"/>
              <a:gd name="connsiteX1" fmla="*/ 82151 w 838625"/>
              <a:gd name="connsiteY1" fmla="*/ 420336 h 1334538"/>
              <a:gd name="connsiteX2" fmla="*/ 124533 w 838625"/>
              <a:gd name="connsiteY2" fmla="*/ 138193 h 1334538"/>
              <a:gd name="connsiteX3" fmla="*/ 321638 w 838625"/>
              <a:gd name="connsiteY3" fmla="*/ 18 h 1334538"/>
              <a:gd name="connsiteX4" fmla="*/ 720416 w 838625"/>
              <a:gd name="connsiteY4" fmla="*/ 145945 h 1334538"/>
              <a:gd name="connsiteX5" fmla="*/ 838083 w 838625"/>
              <a:gd name="connsiteY5" fmla="*/ 938551 h 1334538"/>
              <a:gd name="connsiteX6" fmla="*/ 746041 w 838625"/>
              <a:gd name="connsiteY6" fmla="*/ 1217389 h 1334538"/>
              <a:gd name="connsiteX7" fmla="*/ 380436 w 838625"/>
              <a:gd name="connsiteY7" fmla="*/ 1331882 h 1334538"/>
              <a:gd name="connsiteX8" fmla="*/ 177610 w 838625"/>
              <a:gd name="connsiteY8" fmla="*/ 1116655 h 1334538"/>
              <a:gd name="connsiteX9" fmla="*/ 94653 w 838625"/>
              <a:gd name="connsiteY9" fmla="*/ 538779 h 1334538"/>
              <a:gd name="connsiteX10" fmla="*/ 9690 w 838625"/>
              <a:gd name="connsiteY10" fmla="*/ 555383 h 1334538"/>
              <a:gd name="connsiteX0" fmla="*/ 9690 w 838625"/>
              <a:gd name="connsiteY0" fmla="*/ 561266 h 1340421"/>
              <a:gd name="connsiteX1" fmla="*/ 82151 w 838625"/>
              <a:gd name="connsiteY1" fmla="*/ 426219 h 1340421"/>
              <a:gd name="connsiteX2" fmla="*/ 124533 w 838625"/>
              <a:gd name="connsiteY2" fmla="*/ 144076 h 1340421"/>
              <a:gd name="connsiteX3" fmla="*/ 368592 w 838625"/>
              <a:gd name="connsiteY3" fmla="*/ 16 h 1340421"/>
              <a:gd name="connsiteX4" fmla="*/ 720416 w 838625"/>
              <a:gd name="connsiteY4" fmla="*/ 151828 h 1340421"/>
              <a:gd name="connsiteX5" fmla="*/ 838083 w 838625"/>
              <a:gd name="connsiteY5" fmla="*/ 944434 h 1340421"/>
              <a:gd name="connsiteX6" fmla="*/ 746041 w 838625"/>
              <a:gd name="connsiteY6" fmla="*/ 1223272 h 1340421"/>
              <a:gd name="connsiteX7" fmla="*/ 380436 w 838625"/>
              <a:gd name="connsiteY7" fmla="*/ 1337765 h 1340421"/>
              <a:gd name="connsiteX8" fmla="*/ 177610 w 838625"/>
              <a:gd name="connsiteY8" fmla="*/ 1122538 h 1340421"/>
              <a:gd name="connsiteX9" fmla="*/ 94653 w 838625"/>
              <a:gd name="connsiteY9" fmla="*/ 544662 h 1340421"/>
              <a:gd name="connsiteX10" fmla="*/ 9690 w 838625"/>
              <a:gd name="connsiteY10" fmla="*/ 561266 h 1340421"/>
              <a:gd name="connsiteX0" fmla="*/ 9690 w 838625"/>
              <a:gd name="connsiteY0" fmla="*/ 561272 h 1340427"/>
              <a:gd name="connsiteX1" fmla="*/ 82151 w 838625"/>
              <a:gd name="connsiteY1" fmla="*/ 426225 h 1340427"/>
              <a:gd name="connsiteX2" fmla="*/ 132321 w 838625"/>
              <a:gd name="connsiteY2" fmla="*/ 142806 h 1340427"/>
              <a:gd name="connsiteX3" fmla="*/ 368592 w 838625"/>
              <a:gd name="connsiteY3" fmla="*/ 22 h 1340427"/>
              <a:gd name="connsiteX4" fmla="*/ 720416 w 838625"/>
              <a:gd name="connsiteY4" fmla="*/ 151834 h 1340427"/>
              <a:gd name="connsiteX5" fmla="*/ 838083 w 838625"/>
              <a:gd name="connsiteY5" fmla="*/ 944440 h 1340427"/>
              <a:gd name="connsiteX6" fmla="*/ 746041 w 838625"/>
              <a:gd name="connsiteY6" fmla="*/ 1223278 h 1340427"/>
              <a:gd name="connsiteX7" fmla="*/ 380436 w 838625"/>
              <a:gd name="connsiteY7" fmla="*/ 1337771 h 1340427"/>
              <a:gd name="connsiteX8" fmla="*/ 177610 w 838625"/>
              <a:gd name="connsiteY8" fmla="*/ 1122544 h 1340427"/>
              <a:gd name="connsiteX9" fmla="*/ 94653 w 838625"/>
              <a:gd name="connsiteY9" fmla="*/ 544668 h 1340427"/>
              <a:gd name="connsiteX10" fmla="*/ 9690 w 838625"/>
              <a:gd name="connsiteY10" fmla="*/ 561272 h 1340427"/>
              <a:gd name="connsiteX0" fmla="*/ 9690 w 838625"/>
              <a:gd name="connsiteY0" fmla="*/ 561272 h 1340427"/>
              <a:gd name="connsiteX1" fmla="*/ 82151 w 838625"/>
              <a:gd name="connsiteY1" fmla="*/ 426225 h 1340427"/>
              <a:gd name="connsiteX2" fmla="*/ 132321 w 838625"/>
              <a:gd name="connsiteY2" fmla="*/ 142806 h 1340427"/>
              <a:gd name="connsiteX3" fmla="*/ 368592 w 838625"/>
              <a:gd name="connsiteY3" fmla="*/ 22 h 1340427"/>
              <a:gd name="connsiteX4" fmla="*/ 720416 w 838625"/>
              <a:gd name="connsiteY4" fmla="*/ 151834 h 1340427"/>
              <a:gd name="connsiteX5" fmla="*/ 838083 w 838625"/>
              <a:gd name="connsiteY5" fmla="*/ 944440 h 1340427"/>
              <a:gd name="connsiteX6" fmla="*/ 746041 w 838625"/>
              <a:gd name="connsiteY6" fmla="*/ 1223278 h 1340427"/>
              <a:gd name="connsiteX7" fmla="*/ 380436 w 838625"/>
              <a:gd name="connsiteY7" fmla="*/ 1337771 h 1340427"/>
              <a:gd name="connsiteX8" fmla="*/ 177610 w 838625"/>
              <a:gd name="connsiteY8" fmla="*/ 1122544 h 1340427"/>
              <a:gd name="connsiteX9" fmla="*/ 94653 w 838625"/>
              <a:gd name="connsiteY9" fmla="*/ 544668 h 1340427"/>
              <a:gd name="connsiteX10" fmla="*/ 9690 w 838625"/>
              <a:gd name="connsiteY10" fmla="*/ 561272 h 1340427"/>
              <a:gd name="connsiteX0" fmla="*/ 9690 w 838625"/>
              <a:gd name="connsiteY0" fmla="*/ 561272 h 1340427"/>
              <a:gd name="connsiteX1" fmla="*/ 82151 w 838625"/>
              <a:gd name="connsiteY1" fmla="*/ 426225 h 1340427"/>
              <a:gd name="connsiteX2" fmla="*/ 132321 w 838625"/>
              <a:gd name="connsiteY2" fmla="*/ 142806 h 1340427"/>
              <a:gd name="connsiteX3" fmla="*/ 368592 w 838625"/>
              <a:gd name="connsiteY3" fmla="*/ 22 h 1340427"/>
              <a:gd name="connsiteX4" fmla="*/ 720416 w 838625"/>
              <a:gd name="connsiteY4" fmla="*/ 151834 h 1340427"/>
              <a:gd name="connsiteX5" fmla="*/ 838083 w 838625"/>
              <a:gd name="connsiteY5" fmla="*/ 944440 h 1340427"/>
              <a:gd name="connsiteX6" fmla="*/ 746041 w 838625"/>
              <a:gd name="connsiteY6" fmla="*/ 1223278 h 1340427"/>
              <a:gd name="connsiteX7" fmla="*/ 380436 w 838625"/>
              <a:gd name="connsiteY7" fmla="*/ 1337771 h 1340427"/>
              <a:gd name="connsiteX8" fmla="*/ 177610 w 838625"/>
              <a:gd name="connsiteY8" fmla="*/ 1122544 h 1340427"/>
              <a:gd name="connsiteX9" fmla="*/ 94653 w 838625"/>
              <a:gd name="connsiteY9" fmla="*/ 544668 h 1340427"/>
              <a:gd name="connsiteX10" fmla="*/ 9690 w 838625"/>
              <a:gd name="connsiteY10" fmla="*/ 561272 h 1340427"/>
              <a:gd name="connsiteX0" fmla="*/ 9690 w 838597"/>
              <a:gd name="connsiteY0" fmla="*/ 561272 h 1338938"/>
              <a:gd name="connsiteX1" fmla="*/ 82151 w 838597"/>
              <a:gd name="connsiteY1" fmla="*/ 426225 h 1338938"/>
              <a:gd name="connsiteX2" fmla="*/ 132321 w 838597"/>
              <a:gd name="connsiteY2" fmla="*/ 142806 h 1338938"/>
              <a:gd name="connsiteX3" fmla="*/ 368592 w 838597"/>
              <a:gd name="connsiteY3" fmla="*/ 22 h 1338938"/>
              <a:gd name="connsiteX4" fmla="*/ 720416 w 838597"/>
              <a:gd name="connsiteY4" fmla="*/ 151834 h 1338938"/>
              <a:gd name="connsiteX5" fmla="*/ 838083 w 838597"/>
              <a:gd name="connsiteY5" fmla="*/ 944440 h 1338938"/>
              <a:gd name="connsiteX6" fmla="*/ 746041 w 838597"/>
              <a:gd name="connsiteY6" fmla="*/ 1223278 h 1338938"/>
              <a:gd name="connsiteX7" fmla="*/ 389782 w 838597"/>
              <a:gd name="connsiteY7" fmla="*/ 1336240 h 1338938"/>
              <a:gd name="connsiteX8" fmla="*/ 177610 w 838597"/>
              <a:gd name="connsiteY8" fmla="*/ 1122544 h 1338938"/>
              <a:gd name="connsiteX9" fmla="*/ 94653 w 838597"/>
              <a:gd name="connsiteY9" fmla="*/ 544668 h 1338938"/>
              <a:gd name="connsiteX10" fmla="*/ 9690 w 838597"/>
              <a:gd name="connsiteY10" fmla="*/ 561272 h 1338938"/>
              <a:gd name="connsiteX0" fmla="*/ 9690 w 838176"/>
              <a:gd name="connsiteY0" fmla="*/ 561272 h 1339740"/>
              <a:gd name="connsiteX1" fmla="*/ 82151 w 838176"/>
              <a:gd name="connsiteY1" fmla="*/ 426225 h 1339740"/>
              <a:gd name="connsiteX2" fmla="*/ 132321 w 838176"/>
              <a:gd name="connsiteY2" fmla="*/ 142806 h 1339740"/>
              <a:gd name="connsiteX3" fmla="*/ 368592 w 838176"/>
              <a:gd name="connsiteY3" fmla="*/ 22 h 1339740"/>
              <a:gd name="connsiteX4" fmla="*/ 720416 w 838176"/>
              <a:gd name="connsiteY4" fmla="*/ 151834 h 1339740"/>
              <a:gd name="connsiteX5" fmla="*/ 838083 w 838176"/>
              <a:gd name="connsiteY5" fmla="*/ 944440 h 1339740"/>
              <a:gd name="connsiteX6" fmla="*/ 732921 w 838176"/>
              <a:gd name="connsiteY6" fmla="*/ 1232650 h 1339740"/>
              <a:gd name="connsiteX7" fmla="*/ 389782 w 838176"/>
              <a:gd name="connsiteY7" fmla="*/ 1336240 h 1339740"/>
              <a:gd name="connsiteX8" fmla="*/ 177610 w 838176"/>
              <a:gd name="connsiteY8" fmla="*/ 1122544 h 1339740"/>
              <a:gd name="connsiteX9" fmla="*/ 94653 w 838176"/>
              <a:gd name="connsiteY9" fmla="*/ 544668 h 1339740"/>
              <a:gd name="connsiteX10" fmla="*/ 9690 w 838176"/>
              <a:gd name="connsiteY10" fmla="*/ 561272 h 1339740"/>
              <a:gd name="connsiteX0" fmla="*/ 9690 w 838100"/>
              <a:gd name="connsiteY0" fmla="*/ 561272 h 1340228"/>
              <a:gd name="connsiteX1" fmla="*/ 82151 w 838100"/>
              <a:gd name="connsiteY1" fmla="*/ 426225 h 1340228"/>
              <a:gd name="connsiteX2" fmla="*/ 132321 w 838100"/>
              <a:gd name="connsiteY2" fmla="*/ 142806 h 1340228"/>
              <a:gd name="connsiteX3" fmla="*/ 368592 w 838100"/>
              <a:gd name="connsiteY3" fmla="*/ 22 h 1340228"/>
              <a:gd name="connsiteX4" fmla="*/ 720416 w 838100"/>
              <a:gd name="connsiteY4" fmla="*/ 151834 h 1340228"/>
              <a:gd name="connsiteX5" fmla="*/ 838083 w 838100"/>
              <a:gd name="connsiteY5" fmla="*/ 944440 h 1340228"/>
              <a:gd name="connsiteX6" fmla="*/ 714454 w 838100"/>
              <a:gd name="connsiteY6" fmla="*/ 1237481 h 1340228"/>
              <a:gd name="connsiteX7" fmla="*/ 389782 w 838100"/>
              <a:gd name="connsiteY7" fmla="*/ 1336240 h 1340228"/>
              <a:gd name="connsiteX8" fmla="*/ 177610 w 838100"/>
              <a:gd name="connsiteY8" fmla="*/ 1122544 h 1340228"/>
              <a:gd name="connsiteX9" fmla="*/ 94653 w 838100"/>
              <a:gd name="connsiteY9" fmla="*/ 544668 h 1340228"/>
              <a:gd name="connsiteX10" fmla="*/ 9690 w 838100"/>
              <a:gd name="connsiteY10" fmla="*/ 561272 h 1340228"/>
              <a:gd name="connsiteX0" fmla="*/ 9690 w 838100"/>
              <a:gd name="connsiteY0" fmla="*/ 561272 h 1340228"/>
              <a:gd name="connsiteX1" fmla="*/ 82151 w 838100"/>
              <a:gd name="connsiteY1" fmla="*/ 426225 h 1340228"/>
              <a:gd name="connsiteX2" fmla="*/ 132321 w 838100"/>
              <a:gd name="connsiteY2" fmla="*/ 142806 h 1340228"/>
              <a:gd name="connsiteX3" fmla="*/ 368592 w 838100"/>
              <a:gd name="connsiteY3" fmla="*/ 22 h 1340228"/>
              <a:gd name="connsiteX4" fmla="*/ 720416 w 838100"/>
              <a:gd name="connsiteY4" fmla="*/ 151834 h 1340228"/>
              <a:gd name="connsiteX5" fmla="*/ 838083 w 838100"/>
              <a:gd name="connsiteY5" fmla="*/ 944440 h 1340228"/>
              <a:gd name="connsiteX6" fmla="*/ 714454 w 838100"/>
              <a:gd name="connsiteY6" fmla="*/ 1237481 h 1340228"/>
              <a:gd name="connsiteX7" fmla="*/ 389782 w 838100"/>
              <a:gd name="connsiteY7" fmla="*/ 1336240 h 1340228"/>
              <a:gd name="connsiteX8" fmla="*/ 177610 w 838100"/>
              <a:gd name="connsiteY8" fmla="*/ 1122544 h 1340228"/>
              <a:gd name="connsiteX9" fmla="*/ 94653 w 838100"/>
              <a:gd name="connsiteY9" fmla="*/ 544668 h 1340228"/>
              <a:gd name="connsiteX10" fmla="*/ 9690 w 838100"/>
              <a:gd name="connsiteY10" fmla="*/ 561272 h 1340228"/>
              <a:gd name="connsiteX0" fmla="*/ 9690 w 838100"/>
              <a:gd name="connsiteY0" fmla="*/ 561272 h 1340228"/>
              <a:gd name="connsiteX1" fmla="*/ 82151 w 838100"/>
              <a:gd name="connsiteY1" fmla="*/ 426225 h 1340228"/>
              <a:gd name="connsiteX2" fmla="*/ 132321 w 838100"/>
              <a:gd name="connsiteY2" fmla="*/ 142806 h 1340228"/>
              <a:gd name="connsiteX3" fmla="*/ 368592 w 838100"/>
              <a:gd name="connsiteY3" fmla="*/ 22 h 1340228"/>
              <a:gd name="connsiteX4" fmla="*/ 720416 w 838100"/>
              <a:gd name="connsiteY4" fmla="*/ 151834 h 1340228"/>
              <a:gd name="connsiteX5" fmla="*/ 838083 w 838100"/>
              <a:gd name="connsiteY5" fmla="*/ 944440 h 1340228"/>
              <a:gd name="connsiteX6" fmla="*/ 714454 w 838100"/>
              <a:gd name="connsiteY6" fmla="*/ 1237481 h 1340228"/>
              <a:gd name="connsiteX7" fmla="*/ 389782 w 838100"/>
              <a:gd name="connsiteY7" fmla="*/ 1336240 h 1340228"/>
              <a:gd name="connsiteX8" fmla="*/ 177610 w 838100"/>
              <a:gd name="connsiteY8" fmla="*/ 1122544 h 1340228"/>
              <a:gd name="connsiteX9" fmla="*/ 94653 w 838100"/>
              <a:gd name="connsiteY9" fmla="*/ 544668 h 1340228"/>
              <a:gd name="connsiteX10" fmla="*/ 9690 w 838100"/>
              <a:gd name="connsiteY10" fmla="*/ 561272 h 1340228"/>
              <a:gd name="connsiteX0" fmla="*/ 9690 w 838100"/>
              <a:gd name="connsiteY0" fmla="*/ 561272 h 1340387"/>
              <a:gd name="connsiteX1" fmla="*/ 82151 w 838100"/>
              <a:gd name="connsiteY1" fmla="*/ 426225 h 1340387"/>
              <a:gd name="connsiteX2" fmla="*/ 132321 w 838100"/>
              <a:gd name="connsiteY2" fmla="*/ 142806 h 1340387"/>
              <a:gd name="connsiteX3" fmla="*/ 368592 w 838100"/>
              <a:gd name="connsiteY3" fmla="*/ 22 h 1340387"/>
              <a:gd name="connsiteX4" fmla="*/ 720416 w 838100"/>
              <a:gd name="connsiteY4" fmla="*/ 151834 h 1340387"/>
              <a:gd name="connsiteX5" fmla="*/ 838083 w 838100"/>
              <a:gd name="connsiteY5" fmla="*/ 944440 h 1340387"/>
              <a:gd name="connsiteX6" fmla="*/ 714454 w 838100"/>
              <a:gd name="connsiteY6" fmla="*/ 1237481 h 1340387"/>
              <a:gd name="connsiteX7" fmla="*/ 389782 w 838100"/>
              <a:gd name="connsiteY7" fmla="*/ 1336240 h 1340387"/>
              <a:gd name="connsiteX8" fmla="*/ 185174 w 838100"/>
              <a:gd name="connsiteY8" fmla="*/ 1119499 h 1340387"/>
              <a:gd name="connsiteX9" fmla="*/ 94653 w 838100"/>
              <a:gd name="connsiteY9" fmla="*/ 544668 h 1340387"/>
              <a:gd name="connsiteX10" fmla="*/ 9690 w 838100"/>
              <a:gd name="connsiteY10" fmla="*/ 561272 h 1340387"/>
              <a:gd name="connsiteX0" fmla="*/ 9690 w 838100"/>
              <a:gd name="connsiteY0" fmla="*/ 561272 h 1340387"/>
              <a:gd name="connsiteX1" fmla="*/ 82151 w 838100"/>
              <a:gd name="connsiteY1" fmla="*/ 426225 h 1340387"/>
              <a:gd name="connsiteX2" fmla="*/ 132321 w 838100"/>
              <a:gd name="connsiteY2" fmla="*/ 142806 h 1340387"/>
              <a:gd name="connsiteX3" fmla="*/ 368592 w 838100"/>
              <a:gd name="connsiteY3" fmla="*/ 22 h 1340387"/>
              <a:gd name="connsiteX4" fmla="*/ 720416 w 838100"/>
              <a:gd name="connsiteY4" fmla="*/ 151834 h 1340387"/>
              <a:gd name="connsiteX5" fmla="*/ 838083 w 838100"/>
              <a:gd name="connsiteY5" fmla="*/ 944440 h 1340387"/>
              <a:gd name="connsiteX6" fmla="*/ 714454 w 838100"/>
              <a:gd name="connsiteY6" fmla="*/ 1237481 h 1340387"/>
              <a:gd name="connsiteX7" fmla="*/ 389782 w 838100"/>
              <a:gd name="connsiteY7" fmla="*/ 1336240 h 1340387"/>
              <a:gd name="connsiteX8" fmla="*/ 185174 w 838100"/>
              <a:gd name="connsiteY8" fmla="*/ 1119499 h 1340387"/>
              <a:gd name="connsiteX9" fmla="*/ 94653 w 838100"/>
              <a:gd name="connsiteY9" fmla="*/ 544668 h 1340387"/>
              <a:gd name="connsiteX10" fmla="*/ 9690 w 838100"/>
              <a:gd name="connsiteY10" fmla="*/ 561272 h 1340387"/>
              <a:gd name="connsiteX0" fmla="*/ 9690 w 838100"/>
              <a:gd name="connsiteY0" fmla="*/ 561272 h 1340441"/>
              <a:gd name="connsiteX1" fmla="*/ 82151 w 838100"/>
              <a:gd name="connsiteY1" fmla="*/ 426225 h 1340441"/>
              <a:gd name="connsiteX2" fmla="*/ 132321 w 838100"/>
              <a:gd name="connsiteY2" fmla="*/ 142806 h 1340441"/>
              <a:gd name="connsiteX3" fmla="*/ 368592 w 838100"/>
              <a:gd name="connsiteY3" fmla="*/ 22 h 1340441"/>
              <a:gd name="connsiteX4" fmla="*/ 720416 w 838100"/>
              <a:gd name="connsiteY4" fmla="*/ 151834 h 1340441"/>
              <a:gd name="connsiteX5" fmla="*/ 838083 w 838100"/>
              <a:gd name="connsiteY5" fmla="*/ 944440 h 1340441"/>
              <a:gd name="connsiteX6" fmla="*/ 714454 w 838100"/>
              <a:gd name="connsiteY6" fmla="*/ 1237481 h 1340441"/>
              <a:gd name="connsiteX7" fmla="*/ 389782 w 838100"/>
              <a:gd name="connsiteY7" fmla="*/ 1336240 h 1340441"/>
              <a:gd name="connsiteX8" fmla="*/ 191405 w 838100"/>
              <a:gd name="connsiteY8" fmla="*/ 1118478 h 1340441"/>
              <a:gd name="connsiteX9" fmla="*/ 94653 w 838100"/>
              <a:gd name="connsiteY9" fmla="*/ 544668 h 1340441"/>
              <a:gd name="connsiteX10" fmla="*/ 9690 w 838100"/>
              <a:gd name="connsiteY10" fmla="*/ 561272 h 1340441"/>
              <a:gd name="connsiteX0" fmla="*/ 9690 w 838100"/>
              <a:gd name="connsiteY0" fmla="*/ 561272 h 1340441"/>
              <a:gd name="connsiteX1" fmla="*/ 82151 w 838100"/>
              <a:gd name="connsiteY1" fmla="*/ 426225 h 1340441"/>
              <a:gd name="connsiteX2" fmla="*/ 132321 w 838100"/>
              <a:gd name="connsiteY2" fmla="*/ 142806 h 1340441"/>
              <a:gd name="connsiteX3" fmla="*/ 368592 w 838100"/>
              <a:gd name="connsiteY3" fmla="*/ 22 h 1340441"/>
              <a:gd name="connsiteX4" fmla="*/ 720416 w 838100"/>
              <a:gd name="connsiteY4" fmla="*/ 151834 h 1340441"/>
              <a:gd name="connsiteX5" fmla="*/ 838083 w 838100"/>
              <a:gd name="connsiteY5" fmla="*/ 944440 h 1340441"/>
              <a:gd name="connsiteX6" fmla="*/ 714454 w 838100"/>
              <a:gd name="connsiteY6" fmla="*/ 1237481 h 1340441"/>
              <a:gd name="connsiteX7" fmla="*/ 389782 w 838100"/>
              <a:gd name="connsiteY7" fmla="*/ 1336240 h 1340441"/>
              <a:gd name="connsiteX8" fmla="*/ 191405 w 838100"/>
              <a:gd name="connsiteY8" fmla="*/ 1118478 h 1340441"/>
              <a:gd name="connsiteX9" fmla="*/ 99116 w 838100"/>
              <a:gd name="connsiteY9" fmla="*/ 554771 h 1340441"/>
              <a:gd name="connsiteX10" fmla="*/ 9690 w 838100"/>
              <a:gd name="connsiteY10" fmla="*/ 561272 h 1340441"/>
              <a:gd name="connsiteX0" fmla="*/ 9690 w 838100"/>
              <a:gd name="connsiteY0" fmla="*/ 561272 h 1340441"/>
              <a:gd name="connsiteX1" fmla="*/ 82151 w 838100"/>
              <a:gd name="connsiteY1" fmla="*/ 426225 h 1340441"/>
              <a:gd name="connsiteX2" fmla="*/ 132321 w 838100"/>
              <a:gd name="connsiteY2" fmla="*/ 142806 h 1340441"/>
              <a:gd name="connsiteX3" fmla="*/ 368592 w 838100"/>
              <a:gd name="connsiteY3" fmla="*/ 22 h 1340441"/>
              <a:gd name="connsiteX4" fmla="*/ 720416 w 838100"/>
              <a:gd name="connsiteY4" fmla="*/ 151834 h 1340441"/>
              <a:gd name="connsiteX5" fmla="*/ 838083 w 838100"/>
              <a:gd name="connsiteY5" fmla="*/ 944440 h 1340441"/>
              <a:gd name="connsiteX6" fmla="*/ 714454 w 838100"/>
              <a:gd name="connsiteY6" fmla="*/ 1237481 h 1340441"/>
              <a:gd name="connsiteX7" fmla="*/ 389782 w 838100"/>
              <a:gd name="connsiteY7" fmla="*/ 1336240 h 1340441"/>
              <a:gd name="connsiteX8" fmla="*/ 191405 w 838100"/>
              <a:gd name="connsiteY8" fmla="*/ 1118478 h 1340441"/>
              <a:gd name="connsiteX9" fmla="*/ 99116 w 838100"/>
              <a:gd name="connsiteY9" fmla="*/ 554771 h 1340441"/>
              <a:gd name="connsiteX10" fmla="*/ 9690 w 838100"/>
              <a:gd name="connsiteY10" fmla="*/ 561272 h 1340441"/>
              <a:gd name="connsiteX0" fmla="*/ 9264 w 837674"/>
              <a:gd name="connsiteY0" fmla="*/ 561273 h 1340442"/>
              <a:gd name="connsiteX1" fmla="*/ 85739 w 837674"/>
              <a:gd name="connsiteY1" fmla="*/ 432792 h 1340442"/>
              <a:gd name="connsiteX2" fmla="*/ 131895 w 837674"/>
              <a:gd name="connsiteY2" fmla="*/ 142807 h 1340442"/>
              <a:gd name="connsiteX3" fmla="*/ 368166 w 837674"/>
              <a:gd name="connsiteY3" fmla="*/ 23 h 1340442"/>
              <a:gd name="connsiteX4" fmla="*/ 719990 w 837674"/>
              <a:gd name="connsiteY4" fmla="*/ 151835 h 1340442"/>
              <a:gd name="connsiteX5" fmla="*/ 837657 w 837674"/>
              <a:gd name="connsiteY5" fmla="*/ 944441 h 1340442"/>
              <a:gd name="connsiteX6" fmla="*/ 714028 w 837674"/>
              <a:gd name="connsiteY6" fmla="*/ 1237482 h 1340442"/>
              <a:gd name="connsiteX7" fmla="*/ 389356 w 837674"/>
              <a:gd name="connsiteY7" fmla="*/ 1336241 h 1340442"/>
              <a:gd name="connsiteX8" fmla="*/ 190979 w 837674"/>
              <a:gd name="connsiteY8" fmla="*/ 1118479 h 1340442"/>
              <a:gd name="connsiteX9" fmla="*/ 98690 w 837674"/>
              <a:gd name="connsiteY9" fmla="*/ 554772 h 1340442"/>
              <a:gd name="connsiteX10" fmla="*/ 9264 w 837674"/>
              <a:gd name="connsiteY10" fmla="*/ 561273 h 1340442"/>
              <a:gd name="connsiteX0" fmla="*/ 9264 w 837674"/>
              <a:gd name="connsiteY0" fmla="*/ 561036 h 1340205"/>
              <a:gd name="connsiteX1" fmla="*/ 85739 w 837674"/>
              <a:gd name="connsiteY1" fmla="*/ 432555 h 1340205"/>
              <a:gd name="connsiteX2" fmla="*/ 131895 w 837674"/>
              <a:gd name="connsiteY2" fmla="*/ 142570 h 1340205"/>
              <a:gd name="connsiteX3" fmla="*/ 377737 w 837674"/>
              <a:gd name="connsiteY3" fmla="*/ 24 h 1340205"/>
              <a:gd name="connsiteX4" fmla="*/ 719990 w 837674"/>
              <a:gd name="connsiteY4" fmla="*/ 151598 h 1340205"/>
              <a:gd name="connsiteX5" fmla="*/ 837657 w 837674"/>
              <a:gd name="connsiteY5" fmla="*/ 944204 h 1340205"/>
              <a:gd name="connsiteX6" fmla="*/ 714028 w 837674"/>
              <a:gd name="connsiteY6" fmla="*/ 1237245 h 1340205"/>
              <a:gd name="connsiteX7" fmla="*/ 389356 w 837674"/>
              <a:gd name="connsiteY7" fmla="*/ 1336004 h 1340205"/>
              <a:gd name="connsiteX8" fmla="*/ 190979 w 837674"/>
              <a:gd name="connsiteY8" fmla="*/ 1118242 h 1340205"/>
              <a:gd name="connsiteX9" fmla="*/ 98690 w 837674"/>
              <a:gd name="connsiteY9" fmla="*/ 554535 h 1340205"/>
              <a:gd name="connsiteX10" fmla="*/ 9264 w 837674"/>
              <a:gd name="connsiteY10" fmla="*/ 561036 h 1340205"/>
              <a:gd name="connsiteX0" fmla="*/ 9264 w 837674"/>
              <a:gd name="connsiteY0" fmla="*/ 563179 h 1342348"/>
              <a:gd name="connsiteX1" fmla="*/ 85739 w 837674"/>
              <a:gd name="connsiteY1" fmla="*/ 434698 h 1342348"/>
              <a:gd name="connsiteX2" fmla="*/ 131895 w 837674"/>
              <a:gd name="connsiteY2" fmla="*/ 144713 h 1342348"/>
              <a:gd name="connsiteX3" fmla="*/ 377737 w 837674"/>
              <a:gd name="connsiteY3" fmla="*/ 2167 h 1342348"/>
              <a:gd name="connsiteX4" fmla="*/ 719990 w 837674"/>
              <a:gd name="connsiteY4" fmla="*/ 153741 h 1342348"/>
              <a:gd name="connsiteX5" fmla="*/ 837657 w 837674"/>
              <a:gd name="connsiteY5" fmla="*/ 946347 h 1342348"/>
              <a:gd name="connsiteX6" fmla="*/ 714028 w 837674"/>
              <a:gd name="connsiteY6" fmla="*/ 1239388 h 1342348"/>
              <a:gd name="connsiteX7" fmla="*/ 389356 w 837674"/>
              <a:gd name="connsiteY7" fmla="*/ 1338147 h 1342348"/>
              <a:gd name="connsiteX8" fmla="*/ 190979 w 837674"/>
              <a:gd name="connsiteY8" fmla="*/ 1120385 h 1342348"/>
              <a:gd name="connsiteX9" fmla="*/ 98690 w 837674"/>
              <a:gd name="connsiteY9" fmla="*/ 556678 h 1342348"/>
              <a:gd name="connsiteX10" fmla="*/ 9264 w 837674"/>
              <a:gd name="connsiteY10" fmla="*/ 563179 h 1342348"/>
              <a:gd name="connsiteX0" fmla="*/ 9264 w 837674"/>
              <a:gd name="connsiteY0" fmla="*/ 561106 h 1340275"/>
              <a:gd name="connsiteX1" fmla="*/ 85739 w 837674"/>
              <a:gd name="connsiteY1" fmla="*/ 432625 h 1340275"/>
              <a:gd name="connsiteX2" fmla="*/ 138784 w 837674"/>
              <a:gd name="connsiteY2" fmla="*/ 134289 h 1340275"/>
              <a:gd name="connsiteX3" fmla="*/ 377737 w 837674"/>
              <a:gd name="connsiteY3" fmla="*/ 94 h 1340275"/>
              <a:gd name="connsiteX4" fmla="*/ 719990 w 837674"/>
              <a:gd name="connsiteY4" fmla="*/ 151668 h 1340275"/>
              <a:gd name="connsiteX5" fmla="*/ 837657 w 837674"/>
              <a:gd name="connsiteY5" fmla="*/ 944274 h 1340275"/>
              <a:gd name="connsiteX6" fmla="*/ 714028 w 837674"/>
              <a:gd name="connsiteY6" fmla="*/ 1237315 h 1340275"/>
              <a:gd name="connsiteX7" fmla="*/ 389356 w 837674"/>
              <a:gd name="connsiteY7" fmla="*/ 1336074 h 1340275"/>
              <a:gd name="connsiteX8" fmla="*/ 190979 w 837674"/>
              <a:gd name="connsiteY8" fmla="*/ 1118312 h 1340275"/>
              <a:gd name="connsiteX9" fmla="*/ 98690 w 837674"/>
              <a:gd name="connsiteY9" fmla="*/ 554605 h 1340275"/>
              <a:gd name="connsiteX10" fmla="*/ 9264 w 837674"/>
              <a:gd name="connsiteY10" fmla="*/ 561106 h 1340275"/>
              <a:gd name="connsiteX0" fmla="*/ 9264 w 837674"/>
              <a:gd name="connsiteY0" fmla="*/ 561059 h 1340228"/>
              <a:gd name="connsiteX1" fmla="*/ 85739 w 837674"/>
              <a:gd name="connsiteY1" fmla="*/ 432578 h 1340228"/>
              <a:gd name="connsiteX2" fmla="*/ 142573 w 837674"/>
              <a:gd name="connsiteY2" fmla="*/ 139038 h 1340228"/>
              <a:gd name="connsiteX3" fmla="*/ 377737 w 837674"/>
              <a:gd name="connsiteY3" fmla="*/ 47 h 1340228"/>
              <a:gd name="connsiteX4" fmla="*/ 719990 w 837674"/>
              <a:gd name="connsiteY4" fmla="*/ 151621 h 1340228"/>
              <a:gd name="connsiteX5" fmla="*/ 837657 w 837674"/>
              <a:gd name="connsiteY5" fmla="*/ 944227 h 1340228"/>
              <a:gd name="connsiteX6" fmla="*/ 714028 w 837674"/>
              <a:gd name="connsiteY6" fmla="*/ 1237268 h 1340228"/>
              <a:gd name="connsiteX7" fmla="*/ 389356 w 837674"/>
              <a:gd name="connsiteY7" fmla="*/ 1336027 h 1340228"/>
              <a:gd name="connsiteX8" fmla="*/ 190979 w 837674"/>
              <a:gd name="connsiteY8" fmla="*/ 1118265 h 1340228"/>
              <a:gd name="connsiteX9" fmla="*/ 98690 w 837674"/>
              <a:gd name="connsiteY9" fmla="*/ 554558 h 1340228"/>
              <a:gd name="connsiteX10" fmla="*/ 9264 w 837674"/>
              <a:gd name="connsiteY10" fmla="*/ 561059 h 134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7674" h="1340228">
                <a:moveTo>
                  <a:pt x="9264" y="561059"/>
                </a:moveTo>
                <a:cubicBezTo>
                  <a:pt x="-23312" y="593730"/>
                  <a:pt x="36711" y="472787"/>
                  <a:pt x="85739" y="432578"/>
                </a:cubicBezTo>
                <a:cubicBezTo>
                  <a:pt x="80658" y="362847"/>
                  <a:pt x="93907" y="211126"/>
                  <a:pt x="142573" y="139038"/>
                </a:cubicBezTo>
                <a:cubicBezTo>
                  <a:pt x="191239" y="66950"/>
                  <a:pt x="281501" y="-2050"/>
                  <a:pt x="377737" y="47"/>
                </a:cubicBezTo>
                <a:cubicBezTo>
                  <a:pt x="473973" y="2144"/>
                  <a:pt x="643337" y="-5742"/>
                  <a:pt x="719990" y="151621"/>
                </a:cubicBezTo>
                <a:cubicBezTo>
                  <a:pt x="796643" y="308984"/>
                  <a:pt x="838651" y="763286"/>
                  <a:pt x="837657" y="944227"/>
                </a:cubicBezTo>
                <a:cubicBezTo>
                  <a:pt x="836663" y="1125168"/>
                  <a:pt x="788745" y="1171968"/>
                  <a:pt x="714028" y="1237268"/>
                </a:cubicBezTo>
                <a:cubicBezTo>
                  <a:pt x="639311" y="1302568"/>
                  <a:pt x="476531" y="1355861"/>
                  <a:pt x="389356" y="1336027"/>
                </a:cubicBezTo>
                <a:cubicBezTo>
                  <a:pt x="302181" y="1316193"/>
                  <a:pt x="230371" y="1224871"/>
                  <a:pt x="190979" y="1118265"/>
                </a:cubicBezTo>
                <a:cubicBezTo>
                  <a:pt x="91511" y="819657"/>
                  <a:pt x="131486" y="610119"/>
                  <a:pt x="98690" y="554558"/>
                </a:cubicBezTo>
                <a:cubicBezTo>
                  <a:pt x="61556" y="528899"/>
                  <a:pt x="20789" y="549629"/>
                  <a:pt x="9264" y="56105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0D9FB84-CA18-8361-DD56-1169984082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0119" y="1190036"/>
            <a:ext cx="2515263" cy="2946277"/>
          </a:xfrm>
        </p:spPr>
        <p:txBody>
          <a:bodyPr anchor="b">
            <a:normAutofit/>
          </a:bodyPr>
          <a:lstStyle/>
          <a:p>
            <a:r>
              <a:rPr lang="nl-NL" dirty="0"/>
              <a:t>Vragen?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5ECE062-5444-4E33-D130-7A8182523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119" y="4405256"/>
            <a:ext cx="2443783" cy="1262708"/>
          </a:xfrm>
        </p:spPr>
        <p:txBody>
          <a:bodyPr anchor="t">
            <a:normAutofit/>
          </a:bodyPr>
          <a:lstStyle/>
          <a:p>
            <a:pPr algn="ctr"/>
            <a:r>
              <a:rPr lang="nl-NL" dirty="0"/>
              <a:t>Dank voor jullie aandacht</a:t>
            </a:r>
            <a:endParaRPr lang="nl-NL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04BBA99-27AB-4A46-A679-B01BBAC68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92448" flipH="1" flipV="1">
            <a:off x="435574" y="669191"/>
            <a:ext cx="3909320" cy="5385644"/>
          </a:xfrm>
          <a:custGeom>
            <a:avLst/>
            <a:gdLst>
              <a:gd name="connsiteX0" fmla="*/ 6058 w 823258"/>
              <a:gd name="connsiteY0" fmla="*/ 673615 h 1272110"/>
              <a:gd name="connsiteX1" fmla="*/ 112452 w 823258"/>
              <a:gd name="connsiteY1" fmla="*/ 471685 h 1272110"/>
              <a:gd name="connsiteX2" fmla="*/ 94736 w 823258"/>
              <a:gd name="connsiteY2" fmla="*/ 159741 h 1272110"/>
              <a:gd name="connsiteX3" fmla="*/ 229419 w 823258"/>
              <a:gd name="connsiteY3" fmla="*/ 14485 h 1272110"/>
              <a:gd name="connsiteX4" fmla="*/ 580225 w 823258"/>
              <a:gd name="connsiteY4" fmla="*/ 3817 h 1272110"/>
              <a:gd name="connsiteX5" fmla="*/ 736149 w 823258"/>
              <a:gd name="connsiteY5" fmla="*/ 195174 h 1272110"/>
              <a:gd name="connsiteX6" fmla="*/ 823017 w 823258"/>
              <a:gd name="connsiteY6" fmla="*/ 912026 h 1272110"/>
              <a:gd name="connsiteX7" fmla="*/ 743293 w 823258"/>
              <a:gd name="connsiteY7" fmla="*/ 1196443 h 1272110"/>
              <a:gd name="connsiteX8" fmla="*/ 310858 w 823258"/>
              <a:gd name="connsiteY8" fmla="*/ 1251402 h 1272110"/>
              <a:gd name="connsiteX9" fmla="*/ 133693 w 823258"/>
              <a:gd name="connsiteY9" fmla="*/ 1020992 h 1272110"/>
              <a:gd name="connsiteX10" fmla="*/ 126549 w 823258"/>
              <a:gd name="connsiteY10" fmla="*/ 606369 h 1272110"/>
              <a:gd name="connsiteX11" fmla="*/ 6058 w 823258"/>
              <a:gd name="connsiteY11" fmla="*/ 673615 h 1272110"/>
              <a:gd name="connsiteX0" fmla="*/ 6097 w 846673"/>
              <a:gd name="connsiteY0" fmla="*/ 673624 h 1266490"/>
              <a:gd name="connsiteX1" fmla="*/ 112491 w 846673"/>
              <a:gd name="connsiteY1" fmla="*/ 471694 h 1266490"/>
              <a:gd name="connsiteX2" fmla="*/ 94775 w 846673"/>
              <a:gd name="connsiteY2" fmla="*/ 159750 h 1266490"/>
              <a:gd name="connsiteX3" fmla="*/ 229458 w 846673"/>
              <a:gd name="connsiteY3" fmla="*/ 14494 h 1266490"/>
              <a:gd name="connsiteX4" fmla="*/ 580264 w 846673"/>
              <a:gd name="connsiteY4" fmla="*/ 3826 h 1266490"/>
              <a:gd name="connsiteX5" fmla="*/ 736188 w 846673"/>
              <a:gd name="connsiteY5" fmla="*/ 195183 h 1266490"/>
              <a:gd name="connsiteX6" fmla="*/ 823056 w 846673"/>
              <a:gd name="connsiteY6" fmla="*/ 912035 h 1266490"/>
              <a:gd name="connsiteX7" fmla="*/ 795891 w 846673"/>
              <a:gd name="connsiteY7" fmla="*/ 1213658 h 1266490"/>
              <a:gd name="connsiteX8" fmla="*/ 310897 w 846673"/>
              <a:gd name="connsiteY8" fmla="*/ 1251411 h 1266490"/>
              <a:gd name="connsiteX9" fmla="*/ 133732 w 846673"/>
              <a:gd name="connsiteY9" fmla="*/ 1021001 h 1266490"/>
              <a:gd name="connsiteX10" fmla="*/ 126588 w 846673"/>
              <a:gd name="connsiteY10" fmla="*/ 606378 h 1266490"/>
              <a:gd name="connsiteX11" fmla="*/ 6097 w 846673"/>
              <a:gd name="connsiteY11" fmla="*/ 673624 h 1266490"/>
              <a:gd name="connsiteX0" fmla="*/ 6097 w 849914"/>
              <a:gd name="connsiteY0" fmla="*/ 673624 h 1273207"/>
              <a:gd name="connsiteX1" fmla="*/ 112491 w 849914"/>
              <a:gd name="connsiteY1" fmla="*/ 471694 h 1273207"/>
              <a:gd name="connsiteX2" fmla="*/ 94775 w 849914"/>
              <a:gd name="connsiteY2" fmla="*/ 159750 h 1273207"/>
              <a:gd name="connsiteX3" fmla="*/ 229458 w 849914"/>
              <a:gd name="connsiteY3" fmla="*/ 14494 h 1273207"/>
              <a:gd name="connsiteX4" fmla="*/ 580264 w 849914"/>
              <a:gd name="connsiteY4" fmla="*/ 3826 h 1273207"/>
              <a:gd name="connsiteX5" fmla="*/ 736188 w 849914"/>
              <a:gd name="connsiteY5" fmla="*/ 195183 h 1273207"/>
              <a:gd name="connsiteX6" fmla="*/ 823056 w 849914"/>
              <a:gd name="connsiteY6" fmla="*/ 912035 h 1273207"/>
              <a:gd name="connsiteX7" fmla="*/ 795891 w 849914"/>
              <a:gd name="connsiteY7" fmla="*/ 1213658 h 1273207"/>
              <a:gd name="connsiteX8" fmla="*/ 248636 w 849914"/>
              <a:gd name="connsiteY8" fmla="*/ 1257509 h 1273207"/>
              <a:gd name="connsiteX9" fmla="*/ 133732 w 849914"/>
              <a:gd name="connsiteY9" fmla="*/ 1021001 h 1273207"/>
              <a:gd name="connsiteX10" fmla="*/ 126588 w 849914"/>
              <a:gd name="connsiteY10" fmla="*/ 606378 h 1273207"/>
              <a:gd name="connsiteX11" fmla="*/ 6097 w 849914"/>
              <a:gd name="connsiteY11" fmla="*/ 673624 h 1273207"/>
              <a:gd name="connsiteX0" fmla="*/ 6097 w 857388"/>
              <a:gd name="connsiteY0" fmla="*/ 673624 h 1273231"/>
              <a:gd name="connsiteX1" fmla="*/ 112491 w 857388"/>
              <a:gd name="connsiteY1" fmla="*/ 471694 h 1273231"/>
              <a:gd name="connsiteX2" fmla="*/ 94775 w 857388"/>
              <a:gd name="connsiteY2" fmla="*/ 159750 h 1273231"/>
              <a:gd name="connsiteX3" fmla="*/ 229458 w 857388"/>
              <a:gd name="connsiteY3" fmla="*/ 14494 h 1273231"/>
              <a:gd name="connsiteX4" fmla="*/ 580264 w 857388"/>
              <a:gd name="connsiteY4" fmla="*/ 3826 h 1273231"/>
              <a:gd name="connsiteX5" fmla="*/ 736188 w 857388"/>
              <a:gd name="connsiteY5" fmla="*/ 195183 h 1273231"/>
              <a:gd name="connsiteX6" fmla="*/ 837750 w 857388"/>
              <a:gd name="connsiteY6" fmla="*/ 911367 h 1273231"/>
              <a:gd name="connsiteX7" fmla="*/ 795891 w 857388"/>
              <a:gd name="connsiteY7" fmla="*/ 1213658 h 1273231"/>
              <a:gd name="connsiteX8" fmla="*/ 248636 w 857388"/>
              <a:gd name="connsiteY8" fmla="*/ 1257509 h 1273231"/>
              <a:gd name="connsiteX9" fmla="*/ 133732 w 857388"/>
              <a:gd name="connsiteY9" fmla="*/ 1021001 h 1273231"/>
              <a:gd name="connsiteX10" fmla="*/ 126588 w 857388"/>
              <a:gd name="connsiteY10" fmla="*/ 606378 h 1273231"/>
              <a:gd name="connsiteX11" fmla="*/ 6097 w 857388"/>
              <a:gd name="connsiteY11" fmla="*/ 673624 h 1273231"/>
              <a:gd name="connsiteX0" fmla="*/ 6097 w 859776"/>
              <a:gd name="connsiteY0" fmla="*/ 673624 h 1273231"/>
              <a:gd name="connsiteX1" fmla="*/ 112491 w 859776"/>
              <a:gd name="connsiteY1" fmla="*/ 471694 h 1273231"/>
              <a:gd name="connsiteX2" fmla="*/ 94775 w 859776"/>
              <a:gd name="connsiteY2" fmla="*/ 159750 h 1273231"/>
              <a:gd name="connsiteX3" fmla="*/ 229458 w 859776"/>
              <a:gd name="connsiteY3" fmla="*/ 14494 h 1273231"/>
              <a:gd name="connsiteX4" fmla="*/ 580264 w 859776"/>
              <a:gd name="connsiteY4" fmla="*/ 3826 h 1273231"/>
              <a:gd name="connsiteX5" fmla="*/ 736188 w 859776"/>
              <a:gd name="connsiteY5" fmla="*/ 195183 h 1273231"/>
              <a:gd name="connsiteX6" fmla="*/ 837750 w 859776"/>
              <a:gd name="connsiteY6" fmla="*/ 911367 h 1273231"/>
              <a:gd name="connsiteX7" fmla="*/ 795891 w 859776"/>
              <a:gd name="connsiteY7" fmla="*/ 1213658 h 1273231"/>
              <a:gd name="connsiteX8" fmla="*/ 248636 w 859776"/>
              <a:gd name="connsiteY8" fmla="*/ 1257509 h 1273231"/>
              <a:gd name="connsiteX9" fmla="*/ 133732 w 859776"/>
              <a:gd name="connsiteY9" fmla="*/ 1021001 h 1273231"/>
              <a:gd name="connsiteX10" fmla="*/ 126588 w 859776"/>
              <a:gd name="connsiteY10" fmla="*/ 606378 h 1273231"/>
              <a:gd name="connsiteX11" fmla="*/ 6097 w 859776"/>
              <a:gd name="connsiteY11" fmla="*/ 673624 h 1273231"/>
              <a:gd name="connsiteX0" fmla="*/ 6097 w 863219"/>
              <a:gd name="connsiteY0" fmla="*/ 673624 h 1273231"/>
              <a:gd name="connsiteX1" fmla="*/ 112491 w 863219"/>
              <a:gd name="connsiteY1" fmla="*/ 471694 h 1273231"/>
              <a:gd name="connsiteX2" fmla="*/ 94775 w 863219"/>
              <a:gd name="connsiteY2" fmla="*/ 159750 h 1273231"/>
              <a:gd name="connsiteX3" fmla="*/ 229458 w 863219"/>
              <a:gd name="connsiteY3" fmla="*/ 14494 h 1273231"/>
              <a:gd name="connsiteX4" fmla="*/ 580264 w 863219"/>
              <a:gd name="connsiteY4" fmla="*/ 3826 h 1273231"/>
              <a:gd name="connsiteX5" fmla="*/ 736188 w 863219"/>
              <a:gd name="connsiteY5" fmla="*/ 195183 h 1273231"/>
              <a:gd name="connsiteX6" fmla="*/ 837750 w 863219"/>
              <a:gd name="connsiteY6" fmla="*/ 911367 h 1273231"/>
              <a:gd name="connsiteX7" fmla="*/ 795891 w 863219"/>
              <a:gd name="connsiteY7" fmla="*/ 1213658 h 1273231"/>
              <a:gd name="connsiteX8" fmla="*/ 248636 w 863219"/>
              <a:gd name="connsiteY8" fmla="*/ 1257509 h 1273231"/>
              <a:gd name="connsiteX9" fmla="*/ 133732 w 863219"/>
              <a:gd name="connsiteY9" fmla="*/ 1021001 h 1273231"/>
              <a:gd name="connsiteX10" fmla="*/ 126588 w 863219"/>
              <a:gd name="connsiteY10" fmla="*/ 606378 h 1273231"/>
              <a:gd name="connsiteX11" fmla="*/ 6097 w 863219"/>
              <a:gd name="connsiteY11" fmla="*/ 673624 h 1273231"/>
              <a:gd name="connsiteX0" fmla="*/ 6097 w 865261"/>
              <a:gd name="connsiteY0" fmla="*/ 673624 h 1271255"/>
              <a:gd name="connsiteX1" fmla="*/ 112491 w 865261"/>
              <a:gd name="connsiteY1" fmla="*/ 471694 h 1271255"/>
              <a:gd name="connsiteX2" fmla="*/ 94775 w 865261"/>
              <a:gd name="connsiteY2" fmla="*/ 159750 h 1271255"/>
              <a:gd name="connsiteX3" fmla="*/ 229458 w 865261"/>
              <a:gd name="connsiteY3" fmla="*/ 14494 h 1271255"/>
              <a:gd name="connsiteX4" fmla="*/ 580264 w 865261"/>
              <a:gd name="connsiteY4" fmla="*/ 3826 h 1271255"/>
              <a:gd name="connsiteX5" fmla="*/ 736188 w 865261"/>
              <a:gd name="connsiteY5" fmla="*/ 195183 h 1271255"/>
              <a:gd name="connsiteX6" fmla="*/ 841141 w 865261"/>
              <a:gd name="connsiteY6" fmla="*/ 970003 h 1271255"/>
              <a:gd name="connsiteX7" fmla="*/ 795891 w 865261"/>
              <a:gd name="connsiteY7" fmla="*/ 1213658 h 1271255"/>
              <a:gd name="connsiteX8" fmla="*/ 248636 w 865261"/>
              <a:gd name="connsiteY8" fmla="*/ 1257509 h 1271255"/>
              <a:gd name="connsiteX9" fmla="*/ 133732 w 865261"/>
              <a:gd name="connsiteY9" fmla="*/ 1021001 h 1271255"/>
              <a:gd name="connsiteX10" fmla="*/ 126588 w 865261"/>
              <a:gd name="connsiteY10" fmla="*/ 606378 h 1271255"/>
              <a:gd name="connsiteX11" fmla="*/ 6097 w 865261"/>
              <a:gd name="connsiteY11" fmla="*/ 673624 h 1271255"/>
              <a:gd name="connsiteX0" fmla="*/ 6097 w 860021"/>
              <a:gd name="connsiteY0" fmla="*/ 673624 h 1279428"/>
              <a:gd name="connsiteX1" fmla="*/ 112491 w 860021"/>
              <a:gd name="connsiteY1" fmla="*/ 471694 h 1279428"/>
              <a:gd name="connsiteX2" fmla="*/ 94775 w 860021"/>
              <a:gd name="connsiteY2" fmla="*/ 159750 h 1279428"/>
              <a:gd name="connsiteX3" fmla="*/ 229458 w 860021"/>
              <a:gd name="connsiteY3" fmla="*/ 14494 h 1279428"/>
              <a:gd name="connsiteX4" fmla="*/ 580264 w 860021"/>
              <a:gd name="connsiteY4" fmla="*/ 3826 h 1279428"/>
              <a:gd name="connsiteX5" fmla="*/ 736188 w 860021"/>
              <a:gd name="connsiteY5" fmla="*/ 195183 h 1279428"/>
              <a:gd name="connsiteX6" fmla="*/ 841141 w 860021"/>
              <a:gd name="connsiteY6" fmla="*/ 970003 h 1279428"/>
              <a:gd name="connsiteX7" fmla="*/ 797210 w 860021"/>
              <a:gd name="connsiteY7" fmla="*/ 1236461 h 1279428"/>
              <a:gd name="connsiteX8" fmla="*/ 248636 w 860021"/>
              <a:gd name="connsiteY8" fmla="*/ 1257509 h 1279428"/>
              <a:gd name="connsiteX9" fmla="*/ 133732 w 860021"/>
              <a:gd name="connsiteY9" fmla="*/ 1021001 h 1279428"/>
              <a:gd name="connsiteX10" fmla="*/ 126588 w 860021"/>
              <a:gd name="connsiteY10" fmla="*/ 606378 h 1279428"/>
              <a:gd name="connsiteX11" fmla="*/ 6097 w 860021"/>
              <a:gd name="connsiteY11" fmla="*/ 673624 h 1279428"/>
              <a:gd name="connsiteX0" fmla="*/ 6097 w 860380"/>
              <a:gd name="connsiteY0" fmla="*/ 679490 h 1285294"/>
              <a:gd name="connsiteX1" fmla="*/ 112491 w 860380"/>
              <a:gd name="connsiteY1" fmla="*/ 477560 h 1285294"/>
              <a:gd name="connsiteX2" fmla="*/ 94775 w 860380"/>
              <a:gd name="connsiteY2" fmla="*/ 165616 h 1285294"/>
              <a:gd name="connsiteX3" fmla="*/ 229458 w 860380"/>
              <a:gd name="connsiteY3" fmla="*/ 20360 h 1285294"/>
              <a:gd name="connsiteX4" fmla="*/ 580264 w 860380"/>
              <a:gd name="connsiteY4" fmla="*/ 9692 h 1285294"/>
              <a:gd name="connsiteX5" fmla="*/ 730442 w 860380"/>
              <a:gd name="connsiteY5" fmla="*/ 165383 h 1285294"/>
              <a:gd name="connsiteX6" fmla="*/ 841141 w 860380"/>
              <a:gd name="connsiteY6" fmla="*/ 975869 h 1285294"/>
              <a:gd name="connsiteX7" fmla="*/ 797210 w 860380"/>
              <a:gd name="connsiteY7" fmla="*/ 1242327 h 1285294"/>
              <a:gd name="connsiteX8" fmla="*/ 248636 w 860380"/>
              <a:gd name="connsiteY8" fmla="*/ 1263375 h 1285294"/>
              <a:gd name="connsiteX9" fmla="*/ 133732 w 860380"/>
              <a:gd name="connsiteY9" fmla="*/ 1026867 h 1285294"/>
              <a:gd name="connsiteX10" fmla="*/ 126588 w 860380"/>
              <a:gd name="connsiteY10" fmla="*/ 612244 h 1285294"/>
              <a:gd name="connsiteX11" fmla="*/ 6097 w 860380"/>
              <a:gd name="connsiteY11" fmla="*/ 679490 h 1285294"/>
              <a:gd name="connsiteX0" fmla="*/ 6097 w 881639"/>
              <a:gd name="connsiteY0" fmla="*/ 679490 h 1286194"/>
              <a:gd name="connsiteX1" fmla="*/ 112491 w 881639"/>
              <a:gd name="connsiteY1" fmla="*/ 477560 h 1286194"/>
              <a:gd name="connsiteX2" fmla="*/ 94775 w 881639"/>
              <a:gd name="connsiteY2" fmla="*/ 165616 h 1286194"/>
              <a:gd name="connsiteX3" fmla="*/ 229458 w 881639"/>
              <a:gd name="connsiteY3" fmla="*/ 20360 h 1286194"/>
              <a:gd name="connsiteX4" fmla="*/ 580264 w 881639"/>
              <a:gd name="connsiteY4" fmla="*/ 9692 h 1286194"/>
              <a:gd name="connsiteX5" fmla="*/ 730442 w 881639"/>
              <a:gd name="connsiteY5" fmla="*/ 165383 h 1286194"/>
              <a:gd name="connsiteX6" fmla="*/ 873260 w 881639"/>
              <a:gd name="connsiteY6" fmla="*/ 958078 h 1286194"/>
              <a:gd name="connsiteX7" fmla="*/ 797210 w 881639"/>
              <a:gd name="connsiteY7" fmla="*/ 1242327 h 1286194"/>
              <a:gd name="connsiteX8" fmla="*/ 248636 w 881639"/>
              <a:gd name="connsiteY8" fmla="*/ 1263375 h 1286194"/>
              <a:gd name="connsiteX9" fmla="*/ 133732 w 881639"/>
              <a:gd name="connsiteY9" fmla="*/ 1026867 h 1286194"/>
              <a:gd name="connsiteX10" fmla="*/ 126588 w 881639"/>
              <a:gd name="connsiteY10" fmla="*/ 612244 h 1286194"/>
              <a:gd name="connsiteX11" fmla="*/ 6097 w 881639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26707 w 881758"/>
              <a:gd name="connsiteY10" fmla="*/ 612244 h 1286194"/>
              <a:gd name="connsiteX11" fmla="*/ 6216 w 881758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38858 w 881758"/>
              <a:gd name="connsiteY10" fmla="*/ 503910 h 1286194"/>
              <a:gd name="connsiteX11" fmla="*/ 6216 w 881758"/>
              <a:gd name="connsiteY11" fmla="*/ 679490 h 1286194"/>
              <a:gd name="connsiteX0" fmla="*/ 6961 w 868563"/>
              <a:gd name="connsiteY0" fmla="*/ 538413 h 1286194"/>
              <a:gd name="connsiteX1" fmla="*/ 96872 w 868563"/>
              <a:gd name="connsiteY1" fmla="*/ 369894 h 1286194"/>
              <a:gd name="connsiteX2" fmla="*/ 81699 w 868563"/>
              <a:gd name="connsiteY2" fmla="*/ 165616 h 1286194"/>
              <a:gd name="connsiteX3" fmla="*/ 216382 w 868563"/>
              <a:gd name="connsiteY3" fmla="*/ 20360 h 1286194"/>
              <a:gd name="connsiteX4" fmla="*/ 567188 w 868563"/>
              <a:gd name="connsiteY4" fmla="*/ 9692 h 1286194"/>
              <a:gd name="connsiteX5" fmla="*/ 717366 w 868563"/>
              <a:gd name="connsiteY5" fmla="*/ 165383 h 1286194"/>
              <a:gd name="connsiteX6" fmla="*/ 860184 w 868563"/>
              <a:gd name="connsiteY6" fmla="*/ 958078 h 1286194"/>
              <a:gd name="connsiteX7" fmla="*/ 784134 w 868563"/>
              <a:gd name="connsiteY7" fmla="*/ 1242327 h 1286194"/>
              <a:gd name="connsiteX8" fmla="*/ 235560 w 868563"/>
              <a:gd name="connsiteY8" fmla="*/ 1263375 h 1286194"/>
              <a:gd name="connsiteX9" fmla="*/ 120656 w 868563"/>
              <a:gd name="connsiteY9" fmla="*/ 1026867 h 1286194"/>
              <a:gd name="connsiteX10" fmla="*/ 125663 w 868563"/>
              <a:gd name="connsiteY10" fmla="*/ 503910 h 1286194"/>
              <a:gd name="connsiteX11" fmla="*/ 6961 w 868563"/>
              <a:gd name="connsiteY11" fmla="*/ 538413 h 1286194"/>
              <a:gd name="connsiteX0" fmla="*/ 6961 w 867791"/>
              <a:gd name="connsiteY0" fmla="*/ 538413 h 1312892"/>
              <a:gd name="connsiteX1" fmla="*/ 96872 w 867791"/>
              <a:gd name="connsiteY1" fmla="*/ 369894 h 1312892"/>
              <a:gd name="connsiteX2" fmla="*/ 81699 w 867791"/>
              <a:gd name="connsiteY2" fmla="*/ 165616 h 1312892"/>
              <a:gd name="connsiteX3" fmla="*/ 216382 w 867791"/>
              <a:gd name="connsiteY3" fmla="*/ 20360 h 1312892"/>
              <a:gd name="connsiteX4" fmla="*/ 567188 w 867791"/>
              <a:gd name="connsiteY4" fmla="*/ 9692 h 1312892"/>
              <a:gd name="connsiteX5" fmla="*/ 717366 w 867791"/>
              <a:gd name="connsiteY5" fmla="*/ 165383 h 1312892"/>
              <a:gd name="connsiteX6" fmla="*/ 860184 w 867791"/>
              <a:gd name="connsiteY6" fmla="*/ 958078 h 1312892"/>
              <a:gd name="connsiteX7" fmla="*/ 784134 w 867791"/>
              <a:gd name="connsiteY7" fmla="*/ 1242327 h 1312892"/>
              <a:gd name="connsiteX8" fmla="*/ 256000 w 867791"/>
              <a:gd name="connsiteY8" fmla="*/ 1298372 h 1312892"/>
              <a:gd name="connsiteX9" fmla="*/ 120656 w 867791"/>
              <a:gd name="connsiteY9" fmla="*/ 1026867 h 1312892"/>
              <a:gd name="connsiteX10" fmla="*/ 125663 w 867791"/>
              <a:gd name="connsiteY10" fmla="*/ 503910 h 1312892"/>
              <a:gd name="connsiteX11" fmla="*/ 6961 w 867791"/>
              <a:gd name="connsiteY11" fmla="*/ 538413 h 1312892"/>
              <a:gd name="connsiteX0" fmla="*/ 6961 w 867791"/>
              <a:gd name="connsiteY0" fmla="*/ 538413 h 1313923"/>
              <a:gd name="connsiteX1" fmla="*/ 96872 w 867791"/>
              <a:gd name="connsiteY1" fmla="*/ 369894 h 1313923"/>
              <a:gd name="connsiteX2" fmla="*/ 81699 w 867791"/>
              <a:gd name="connsiteY2" fmla="*/ 165616 h 1313923"/>
              <a:gd name="connsiteX3" fmla="*/ 216382 w 867791"/>
              <a:gd name="connsiteY3" fmla="*/ 20360 h 1313923"/>
              <a:gd name="connsiteX4" fmla="*/ 567188 w 867791"/>
              <a:gd name="connsiteY4" fmla="*/ 9692 h 1313923"/>
              <a:gd name="connsiteX5" fmla="*/ 717366 w 867791"/>
              <a:gd name="connsiteY5" fmla="*/ 165383 h 1313923"/>
              <a:gd name="connsiteX6" fmla="*/ 860184 w 867791"/>
              <a:gd name="connsiteY6" fmla="*/ 958078 h 1313923"/>
              <a:gd name="connsiteX7" fmla="*/ 784134 w 867791"/>
              <a:gd name="connsiteY7" fmla="*/ 1242327 h 1313923"/>
              <a:gd name="connsiteX8" fmla="*/ 256000 w 867791"/>
              <a:gd name="connsiteY8" fmla="*/ 1298372 h 1313923"/>
              <a:gd name="connsiteX9" fmla="*/ 145617 w 867791"/>
              <a:gd name="connsiteY9" fmla="*/ 1012668 h 1313923"/>
              <a:gd name="connsiteX10" fmla="*/ 125663 w 867791"/>
              <a:gd name="connsiteY10" fmla="*/ 503910 h 1313923"/>
              <a:gd name="connsiteX11" fmla="*/ 6961 w 867791"/>
              <a:gd name="connsiteY11" fmla="*/ 538413 h 1313923"/>
              <a:gd name="connsiteX0" fmla="*/ 6961 w 867791"/>
              <a:gd name="connsiteY0" fmla="*/ 538413 h 1310173"/>
              <a:gd name="connsiteX1" fmla="*/ 96872 w 867791"/>
              <a:gd name="connsiteY1" fmla="*/ 369894 h 1310173"/>
              <a:gd name="connsiteX2" fmla="*/ 81699 w 867791"/>
              <a:gd name="connsiteY2" fmla="*/ 165616 h 1310173"/>
              <a:gd name="connsiteX3" fmla="*/ 216382 w 867791"/>
              <a:gd name="connsiteY3" fmla="*/ 20360 h 1310173"/>
              <a:gd name="connsiteX4" fmla="*/ 567188 w 867791"/>
              <a:gd name="connsiteY4" fmla="*/ 9692 h 1310173"/>
              <a:gd name="connsiteX5" fmla="*/ 717366 w 867791"/>
              <a:gd name="connsiteY5" fmla="*/ 165383 h 1310173"/>
              <a:gd name="connsiteX6" fmla="*/ 860184 w 867791"/>
              <a:gd name="connsiteY6" fmla="*/ 958078 h 1310173"/>
              <a:gd name="connsiteX7" fmla="*/ 784134 w 867791"/>
              <a:gd name="connsiteY7" fmla="*/ 1242327 h 1310173"/>
              <a:gd name="connsiteX8" fmla="*/ 256000 w 867791"/>
              <a:gd name="connsiteY8" fmla="*/ 1298372 h 1310173"/>
              <a:gd name="connsiteX9" fmla="*/ 155978 w 867791"/>
              <a:gd name="connsiteY9" fmla="*/ 1064454 h 1310173"/>
              <a:gd name="connsiteX10" fmla="*/ 125663 w 867791"/>
              <a:gd name="connsiteY10" fmla="*/ 503910 h 1310173"/>
              <a:gd name="connsiteX11" fmla="*/ 6961 w 867791"/>
              <a:gd name="connsiteY11" fmla="*/ 538413 h 1310173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6197"/>
              <a:gd name="connsiteX1" fmla="*/ 96872 w 867791"/>
              <a:gd name="connsiteY1" fmla="*/ 369894 h 1306197"/>
              <a:gd name="connsiteX2" fmla="*/ 81699 w 867791"/>
              <a:gd name="connsiteY2" fmla="*/ 165616 h 1306197"/>
              <a:gd name="connsiteX3" fmla="*/ 216382 w 867791"/>
              <a:gd name="connsiteY3" fmla="*/ 20360 h 1306197"/>
              <a:gd name="connsiteX4" fmla="*/ 567188 w 867791"/>
              <a:gd name="connsiteY4" fmla="*/ 9692 h 1306197"/>
              <a:gd name="connsiteX5" fmla="*/ 717366 w 867791"/>
              <a:gd name="connsiteY5" fmla="*/ 165383 h 1306197"/>
              <a:gd name="connsiteX6" fmla="*/ 860184 w 867791"/>
              <a:gd name="connsiteY6" fmla="*/ 958078 h 1306197"/>
              <a:gd name="connsiteX7" fmla="*/ 784134 w 867791"/>
              <a:gd name="connsiteY7" fmla="*/ 1242327 h 1306197"/>
              <a:gd name="connsiteX8" fmla="*/ 256000 w 867791"/>
              <a:gd name="connsiteY8" fmla="*/ 1298372 h 1306197"/>
              <a:gd name="connsiteX9" fmla="*/ 155507 w 867791"/>
              <a:gd name="connsiteY9" fmla="*/ 1120000 h 1306197"/>
              <a:gd name="connsiteX10" fmla="*/ 125663 w 867791"/>
              <a:gd name="connsiteY10" fmla="*/ 503910 h 1306197"/>
              <a:gd name="connsiteX11" fmla="*/ 6961 w 867791"/>
              <a:gd name="connsiteY11" fmla="*/ 538413 h 1306197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39700 h 1307484"/>
              <a:gd name="connsiteX1" fmla="*/ 96872 w 867791"/>
              <a:gd name="connsiteY1" fmla="*/ 371181 h 1307484"/>
              <a:gd name="connsiteX2" fmla="*/ 77366 w 867791"/>
              <a:gd name="connsiteY2" fmla="*/ 91980 h 1307484"/>
              <a:gd name="connsiteX3" fmla="*/ 216382 w 867791"/>
              <a:gd name="connsiteY3" fmla="*/ 21647 h 1307484"/>
              <a:gd name="connsiteX4" fmla="*/ 567188 w 867791"/>
              <a:gd name="connsiteY4" fmla="*/ 10979 h 1307484"/>
              <a:gd name="connsiteX5" fmla="*/ 717366 w 867791"/>
              <a:gd name="connsiteY5" fmla="*/ 166670 h 1307484"/>
              <a:gd name="connsiteX6" fmla="*/ 860184 w 867791"/>
              <a:gd name="connsiteY6" fmla="*/ 959365 h 1307484"/>
              <a:gd name="connsiteX7" fmla="*/ 784134 w 867791"/>
              <a:gd name="connsiteY7" fmla="*/ 1243614 h 1307484"/>
              <a:gd name="connsiteX8" fmla="*/ 256000 w 867791"/>
              <a:gd name="connsiteY8" fmla="*/ 1299659 h 1307484"/>
              <a:gd name="connsiteX9" fmla="*/ 155507 w 867791"/>
              <a:gd name="connsiteY9" fmla="*/ 1121287 h 1307484"/>
              <a:gd name="connsiteX10" fmla="*/ 125663 w 867791"/>
              <a:gd name="connsiteY10" fmla="*/ 505197 h 1307484"/>
              <a:gd name="connsiteX11" fmla="*/ 6961 w 867791"/>
              <a:gd name="connsiteY11" fmla="*/ 539700 h 1307484"/>
              <a:gd name="connsiteX0" fmla="*/ 6961 w 867791"/>
              <a:gd name="connsiteY0" fmla="*/ 550995 h 1318779"/>
              <a:gd name="connsiteX1" fmla="*/ 96872 w 867791"/>
              <a:gd name="connsiteY1" fmla="*/ 382476 h 1318779"/>
              <a:gd name="connsiteX2" fmla="*/ 77366 w 867791"/>
              <a:gd name="connsiteY2" fmla="*/ 103275 h 1318779"/>
              <a:gd name="connsiteX3" fmla="*/ 229757 w 867791"/>
              <a:gd name="connsiteY3" fmla="*/ 9471 h 1318779"/>
              <a:gd name="connsiteX4" fmla="*/ 567188 w 867791"/>
              <a:gd name="connsiteY4" fmla="*/ 22274 h 1318779"/>
              <a:gd name="connsiteX5" fmla="*/ 717366 w 867791"/>
              <a:gd name="connsiteY5" fmla="*/ 177965 h 1318779"/>
              <a:gd name="connsiteX6" fmla="*/ 860184 w 867791"/>
              <a:gd name="connsiteY6" fmla="*/ 970660 h 1318779"/>
              <a:gd name="connsiteX7" fmla="*/ 784134 w 867791"/>
              <a:gd name="connsiteY7" fmla="*/ 1254909 h 1318779"/>
              <a:gd name="connsiteX8" fmla="*/ 256000 w 867791"/>
              <a:gd name="connsiteY8" fmla="*/ 1310954 h 1318779"/>
              <a:gd name="connsiteX9" fmla="*/ 155507 w 867791"/>
              <a:gd name="connsiteY9" fmla="*/ 1132582 h 1318779"/>
              <a:gd name="connsiteX10" fmla="*/ 125663 w 867791"/>
              <a:gd name="connsiteY10" fmla="*/ 516492 h 1318779"/>
              <a:gd name="connsiteX11" fmla="*/ 6961 w 867791"/>
              <a:gd name="connsiteY11" fmla="*/ 550995 h 1318779"/>
              <a:gd name="connsiteX0" fmla="*/ 6961 w 867791"/>
              <a:gd name="connsiteY0" fmla="*/ 560584 h 1328368"/>
              <a:gd name="connsiteX1" fmla="*/ 96872 w 867791"/>
              <a:gd name="connsiteY1" fmla="*/ 392065 h 1328368"/>
              <a:gd name="connsiteX2" fmla="*/ 77366 w 867791"/>
              <a:gd name="connsiteY2" fmla="*/ 112864 h 1328368"/>
              <a:gd name="connsiteX3" fmla="*/ 229757 w 867791"/>
              <a:gd name="connsiteY3" fmla="*/ 19060 h 1328368"/>
              <a:gd name="connsiteX4" fmla="*/ 566246 w 867791"/>
              <a:gd name="connsiteY4" fmla="*/ 15575 h 1328368"/>
              <a:gd name="connsiteX5" fmla="*/ 717366 w 867791"/>
              <a:gd name="connsiteY5" fmla="*/ 187554 h 1328368"/>
              <a:gd name="connsiteX6" fmla="*/ 860184 w 867791"/>
              <a:gd name="connsiteY6" fmla="*/ 980249 h 1328368"/>
              <a:gd name="connsiteX7" fmla="*/ 784134 w 867791"/>
              <a:gd name="connsiteY7" fmla="*/ 1264498 h 1328368"/>
              <a:gd name="connsiteX8" fmla="*/ 256000 w 867791"/>
              <a:gd name="connsiteY8" fmla="*/ 1320543 h 1328368"/>
              <a:gd name="connsiteX9" fmla="*/ 155507 w 867791"/>
              <a:gd name="connsiteY9" fmla="*/ 1142171 h 1328368"/>
              <a:gd name="connsiteX10" fmla="*/ 125663 w 867791"/>
              <a:gd name="connsiteY10" fmla="*/ 526081 h 1328368"/>
              <a:gd name="connsiteX11" fmla="*/ 6961 w 867791"/>
              <a:gd name="connsiteY11" fmla="*/ 560584 h 1328368"/>
              <a:gd name="connsiteX0" fmla="*/ 6961 w 865870"/>
              <a:gd name="connsiteY0" fmla="*/ 560584 h 1328871"/>
              <a:gd name="connsiteX1" fmla="*/ 96872 w 865870"/>
              <a:gd name="connsiteY1" fmla="*/ 392065 h 1328871"/>
              <a:gd name="connsiteX2" fmla="*/ 77366 w 865870"/>
              <a:gd name="connsiteY2" fmla="*/ 112864 h 1328871"/>
              <a:gd name="connsiteX3" fmla="*/ 229757 w 865870"/>
              <a:gd name="connsiteY3" fmla="*/ 19060 h 1328871"/>
              <a:gd name="connsiteX4" fmla="*/ 566246 w 865870"/>
              <a:gd name="connsiteY4" fmla="*/ 15575 h 1328871"/>
              <a:gd name="connsiteX5" fmla="*/ 717366 w 865870"/>
              <a:gd name="connsiteY5" fmla="*/ 187554 h 1328871"/>
              <a:gd name="connsiteX6" fmla="*/ 860184 w 865870"/>
              <a:gd name="connsiteY6" fmla="*/ 980249 h 1328871"/>
              <a:gd name="connsiteX7" fmla="*/ 784134 w 865870"/>
              <a:gd name="connsiteY7" fmla="*/ 1264498 h 1328871"/>
              <a:gd name="connsiteX8" fmla="*/ 314963 w 865870"/>
              <a:gd name="connsiteY8" fmla="*/ 1321127 h 1328871"/>
              <a:gd name="connsiteX9" fmla="*/ 155507 w 865870"/>
              <a:gd name="connsiteY9" fmla="*/ 1142171 h 1328871"/>
              <a:gd name="connsiteX10" fmla="*/ 125663 w 865870"/>
              <a:gd name="connsiteY10" fmla="*/ 526081 h 1328871"/>
              <a:gd name="connsiteX11" fmla="*/ 6961 w 865870"/>
              <a:gd name="connsiteY11" fmla="*/ 560584 h 1328871"/>
              <a:gd name="connsiteX0" fmla="*/ 6961 w 865870"/>
              <a:gd name="connsiteY0" fmla="*/ 560584 h 1328712"/>
              <a:gd name="connsiteX1" fmla="*/ 96872 w 865870"/>
              <a:gd name="connsiteY1" fmla="*/ 392065 h 1328712"/>
              <a:gd name="connsiteX2" fmla="*/ 77366 w 865870"/>
              <a:gd name="connsiteY2" fmla="*/ 112864 h 1328712"/>
              <a:gd name="connsiteX3" fmla="*/ 229757 w 865870"/>
              <a:gd name="connsiteY3" fmla="*/ 19060 h 1328712"/>
              <a:gd name="connsiteX4" fmla="*/ 566246 w 865870"/>
              <a:gd name="connsiteY4" fmla="*/ 15575 h 1328712"/>
              <a:gd name="connsiteX5" fmla="*/ 717366 w 865870"/>
              <a:gd name="connsiteY5" fmla="*/ 187554 h 1328712"/>
              <a:gd name="connsiteX6" fmla="*/ 860184 w 865870"/>
              <a:gd name="connsiteY6" fmla="*/ 980249 h 1328712"/>
              <a:gd name="connsiteX7" fmla="*/ 784134 w 865870"/>
              <a:gd name="connsiteY7" fmla="*/ 1264498 h 1328712"/>
              <a:gd name="connsiteX8" fmla="*/ 314963 w 865870"/>
              <a:gd name="connsiteY8" fmla="*/ 1321127 h 1328712"/>
              <a:gd name="connsiteX9" fmla="*/ 177736 w 865870"/>
              <a:gd name="connsiteY9" fmla="*/ 1144426 h 1328712"/>
              <a:gd name="connsiteX10" fmla="*/ 125663 w 865870"/>
              <a:gd name="connsiteY10" fmla="*/ 526081 h 1328712"/>
              <a:gd name="connsiteX11" fmla="*/ 6961 w 865870"/>
              <a:gd name="connsiteY11" fmla="*/ 560584 h 1328712"/>
              <a:gd name="connsiteX0" fmla="*/ 6961 w 864913"/>
              <a:gd name="connsiteY0" fmla="*/ 560584 h 1327274"/>
              <a:gd name="connsiteX1" fmla="*/ 96872 w 864913"/>
              <a:gd name="connsiteY1" fmla="*/ 392065 h 1327274"/>
              <a:gd name="connsiteX2" fmla="*/ 77366 w 864913"/>
              <a:gd name="connsiteY2" fmla="*/ 112864 h 1327274"/>
              <a:gd name="connsiteX3" fmla="*/ 229757 w 864913"/>
              <a:gd name="connsiteY3" fmla="*/ 19060 h 1327274"/>
              <a:gd name="connsiteX4" fmla="*/ 566246 w 864913"/>
              <a:gd name="connsiteY4" fmla="*/ 15575 h 1327274"/>
              <a:gd name="connsiteX5" fmla="*/ 717366 w 864913"/>
              <a:gd name="connsiteY5" fmla="*/ 187554 h 1327274"/>
              <a:gd name="connsiteX6" fmla="*/ 860184 w 864913"/>
              <a:gd name="connsiteY6" fmla="*/ 980249 h 1327274"/>
              <a:gd name="connsiteX7" fmla="*/ 784134 w 864913"/>
              <a:gd name="connsiteY7" fmla="*/ 1264498 h 1327274"/>
              <a:gd name="connsiteX8" fmla="*/ 351698 w 864913"/>
              <a:gd name="connsiteY8" fmla="*/ 1319456 h 1327274"/>
              <a:gd name="connsiteX9" fmla="*/ 177736 w 864913"/>
              <a:gd name="connsiteY9" fmla="*/ 1144426 h 1327274"/>
              <a:gd name="connsiteX10" fmla="*/ 125663 w 864913"/>
              <a:gd name="connsiteY10" fmla="*/ 526081 h 1327274"/>
              <a:gd name="connsiteX11" fmla="*/ 6961 w 864913"/>
              <a:gd name="connsiteY11" fmla="*/ 560584 h 1327274"/>
              <a:gd name="connsiteX0" fmla="*/ 6961 w 878410"/>
              <a:gd name="connsiteY0" fmla="*/ 560584 h 1325203"/>
              <a:gd name="connsiteX1" fmla="*/ 96872 w 878410"/>
              <a:gd name="connsiteY1" fmla="*/ 392065 h 1325203"/>
              <a:gd name="connsiteX2" fmla="*/ 77366 w 878410"/>
              <a:gd name="connsiteY2" fmla="*/ 112864 h 1325203"/>
              <a:gd name="connsiteX3" fmla="*/ 229757 w 878410"/>
              <a:gd name="connsiteY3" fmla="*/ 19060 h 1325203"/>
              <a:gd name="connsiteX4" fmla="*/ 566246 w 878410"/>
              <a:gd name="connsiteY4" fmla="*/ 15575 h 1325203"/>
              <a:gd name="connsiteX5" fmla="*/ 717366 w 878410"/>
              <a:gd name="connsiteY5" fmla="*/ 187554 h 1325203"/>
              <a:gd name="connsiteX6" fmla="*/ 860184 w 878410"/>
              <a:gd name="connsiteY6" fmla="*/ 980249 h 1325203"/>
              <a:gd name="connsiteX7" fmla="*/ 819942 w 878410"/>
              <a:gd name="connsiteY7" fmla="*/ 1254587 h 1325203"/>
              <a:gd name="connsiteX8" fmla="*/ 351698 w 878410"/>
              <a:gd name="connsiteY8" fmla="*/ 1319456 h 1325203"/>
              <a:gd name="connsiteX9" fmla="*/ 177736 w 878410"/>
              <a:gd name="connsiteY9" fmla="*/ 1144426 h 1325203"/>
              <a:gd name="connsiteX10" fmla="*/ 125663 w 878410"/>
              <a:gd name="connsiteY10" fmla="*/ 526081 h 1325203"/>
              <a:gd name="connsiteX11" fmla="*/ 6961 w 878410"/>
              <a:gd name="connsiteY11" fmla="*/ 560584 h 1325203"/>
              <a:gd name="connsiteX0" fmla="*/ 6961 w 879480"/>
              <a:gd name="connsiteY0" fmla="*/ 560584 h 1324478"/>
              <a:gd name="connsiteX1" fmla="*/ 96872 w 879480"/>
              <a:gd name="connsiteY1" fmla="*/ 392065 h 1324478"/>
              <a:gd name="connsiteX2" fmla="*/ 77366 w 879480"/>
              <a:gd name="connsiteY2" fmla="*/ 112864 h 1324478"/>
              <a:gd name="connsiteX3" fmla="*/ 229757 w 879480"/>
              <a:gd name="connsiteY3" fmla="*/ 19060 h 1324478"/>
              <a:gd name="connsiteX4" fmla="*/ 566246 w 879480"/>
              <a:gd name="connsiteY4" fmla="*/ 15575 h 1324478"/>
              <a:gd name="connsiteX5" fmla="*/ 717366 w 879480"/>
              <a:gd name="connsiteY5" fmla="*/ 187554 h 1324478"/>
              <a:gd name="connsiteX6" fmla="*/ 861931 w 879480"/>
              <a:gd name="connsiteY6" fmla="*/ 1026005 h 1324478"/>
              <a:gd name="connsiteX7" fmla="*/ 819942 w 879480"/>
              <a:gd name="connsiteY7" fmla="*/ 1254587 h 1324478"/>
              <a:gd name="connsiteX8" fmla="*/ 351698 w 879480"/>
              <a:gd name="connsiteY8" fmla="*/ 1319456 h 1324478"/>
              <a:gd name="connsiteX9" fmla="*/ 177736 w 879480"/>
              <a:gd name="connsiteY9" fmla="*/ 1144426 h 1324478"/>
              <a:gd name="connsiteX10" fmla="*/ 125663 w 879480"/>
              <a:gd name="connsiteY10" fmla="*/ 526081 h 1324478"/>
              <a:gd name="connsiteX11" fmla="*/ 6961 w 879480"/>
              <a:gd name="connsiteY11" fmla="*/ 560584 h 1324478"/>
              <a:gd name="connsiteX0" fmla="*/ 6961 w 864502"/>
              <a:gd name="connsiteY0" fmla="*/ 560584 h 1326578"/>
              <a:gd name="connsiteX1" fmla="*/ 96872 w 864502"/>
              <a:gd name="connsiteY1" fmla="*/ 392065 h 1326578"/>
              <a:gd name="connsiteX2" fmla="*/ 77366 w 864502"/>
              <a:gd name="connsiteY2" fmla="*/ 112864 h 1326578"/>
              <a:gd name="connsiteX3" fmla="*/ 229757 w 864502"/>
              <a:gd name="connsiteY3" fmla="*/ 19060 h 1326578"/>
              <a:gd name="connsiteX4" fmla="*/ 566246 w 864502"/>
              <a:gd name="connsiteY4" fmla="*/ 15575 h 1326578"/>
              <a:gd name="connsiteX5" fmla="*/ 717366 w 864502"/>
              <a:gd name="connsiteY5" fmla="*/ 187554 h 1326578"/>
              <a:gd name="connsiteX6" fmla="*/ 861931 w 864502"/>
              <a:gd name="connsiteY6" fmla="*/ 1026005 h 1326578"/>
              <a:gd name="connsiteX7" fmla="*/ 773212 w 864502"/>
              <a:gd name="connsiteY7" fmla="*/ 1266151 h 1326578"/>
              <a:gd name="connsiteX8" fmla="*/ 351698 w 864502"/>
              <a:gd name="connsiteY8" fmla="*/ 1319456 h 1326578"/>
              <a:gd name="connsiteX9" fmla="*/ 177736 w 864502"/>
              <a:gd name="connsiteY9" fmla="*/ 1144426 h 1326578"/>
              <a:gd name="connsiteX10" fmla="*/ 125663 w 864502"/>
              <a:gd name="connsiteY10" fmla="*/ 526081 h 1326578"/>
              <a:gd name="connsiteX11" fmla="*/ 6961 w 864502"/>
              <a:gd name="connsiteY11" fmla="*/ 560584 h 1326578"/>
              <a:gd name="connsiteX0" fmla="*/ 6961 w 864110"/>
              <a:gd name="connsiteY0" fmla="*/ 560584 h 1331877"/>
              <a:gd name="connsiteX1" fmla="*/ 96872 w 864110"/>
              <a:gd name="connsiteY1" fmla="*/ 392065 h 1331877"/>
              <a:gd name="connsiteX2" fmla="*/ 77366 w 864110"/>
              <a:gd name="connsiteY2" fmla="*/ 112864 h 1331877"/>
              <a:gd name="connsiteX3" fmla="*/ 229757 w 864110"/>
              <a:gd name="connsiteY3" fmla="*/ 19060 h 1331877"/>
              <a:gd name="connsiteX4" fmla="*/ 566246 w 864110"/>
              <a:gd name="connsiteY4" fmla="*/ 15575 h 1331877"/>
              <a:gd name="connsiteX5" fmla="*/ 717366 w 864110"/>
              <a:gd name="connsiteY5" fmla="*/ 187554 h 1331877"/>
              <a:gd name="connsiteX6" fmla="*/ 861931 w 864110"/>
              <a:gd name="connsiteY6" fmla="*/ 1026005 h 1331877"/>
              <a:gd name="connsiteX7" fmla="*/ 773212 w 864110"/>
              <a:gd name="connsiteY7" fmla="*/ 1266151 h 1331877"/>
              <a:gd name="connsiteX8" fmla="*/ 386884 w 864110"/>
              <a:gd name="connsiteY8" fmla="*/ 1325422 h 1331877"/>
              <a:gd name="connsiteX9" fmla="*/ 177736 w 864110"/>
              <a:gd name="connsiteY9" fmla="*/ 1144426 h 1331877"/>
              <a:gd name="connsiteX10" fmla="*/ 125663 w 864110"/>
              <a:gd name="connsiteY10" fmla="*/ 526081 h 1331877"/>
              <a:gd name="connsiteX11" fmla="*/ 6961 w 864110"/>
              <a:gd name="connsiteY11" fmla="*/ 560584 h 1331877"/>
              <a:gd name="connsiteX0" fmla="*/ 6961 w 864110"/>
              <a:gd name="connsiteY0" fmla="*/ 560584 h 1332354"/>
              <a:gd name="connsiteX1" fmla="*/ 96872 w 864110"/>
              <a:gd name="connsiteY1" fmla="*/ 392065 h 1332354"/>
              <a:gd name="connsiteX2" fmla="*/ 77366 w 864110"/>
              <a:gd name="connsiteY2" fmla="*/ 112864 h 1332354"/>
              <a:gd name="connsiteX3" fmla="*/ 229757 w 864110"/>
              <a:gd name="connsiteY3" fmla="*/ 19060 h 1332354"/>
              <a:gd name="connsiteX4" fmla="*/ 566246 w 864110"/>
              <a:gd name="connsiteY4" fmla="*/ 15575 h 1332354"/>
              <a:gd name="connsiteX5" fmla="*/ 717366 w 864110"/>
              <a:gd name="connsiteY5" fmla="*/ 187554 h 1332354"/>
              <a:gd name="connsiteX6" fmla="*/ 861931 w 864110"/>
              <a:gd name="connsiteY6" fmla="*/ 1026005 h 1332354"/>
              <a:gd name="connsiteX7" fmla="*/ 773212 w 864110"/>
              <a:gd name="connsiteY7" fmla="*/ 1266151 h 1332354"/>
              <a:gd name="connsiteX8" fmla="*/ 386884 w 864110"/>
              <a:gd name="connsiteY8" fmla="*/ 1325422 h 1332354"/>
              <a:gd name="connsiteX9" fmla="*/ 197485 w 864110"/>
              <a:gd name="connsiteY9" fmla="*/ 1137282 h 1332354"/>
              <a:gd name="connsiteX10" fmla="*/ 125663 w 864110"/>
              <a:gd name="connsiteY10" fmla="*/ 526081 h 1332354"/>
              <a:gd name="connsiteX11" fmla="*/ 6961 w 864110"/>
              <a:gd name="connsiteY11" fmla="*/ 560584 h 1332354"/>
              <a:gd name="connsiteX0" fmla="*/ 6961 w 864110"/>
              <a:gd name="connsiteY0" fmla="*/ 560674 h 1332444"/>
              <a:gd name="connsiteX1" fmla="*/ 96872 w 864110"/>
              <a:gd name="connsiteY1" fmla="*/ 392155 h 1332444"/>
              <a:gd name="connsiteX2" fmla="*/ 79552 w 864110"/>
              <a:gd name="connsiteY2" fmla="*/ 114810 h 1332444"/>
              <a:gd name="connsiteX3" fmla="*/ 229757 w 864110"/>
              <a:gd name="connsiteY3" fmla="*/ 19150 h 1332444"/>
              <a:gd name="connsiteX4" fmla="*/ 566246 w 864110"/>
              <a:gd name="connsiteY4" fmla="*/ 15665 h 1332444"/>
              <a:gd name="connsiteX5" fmla="*/ 717366 w 864110"/>
              <a:gd name="connsiteY5" fmla="*/ 187644 h 1332444"/>
              <a:gd name="connsiteX6" fmla="*/ 861931 w 864110"/>
              <a:gd name="connsiteY6" fmla="*/ 1026095 h 1332444"/>
              <a:gd name="connsiteX7" fmla="*/ 773212 w 864110"/>
              <a:gd name="connsiteY7" fmla="*/ 1266241 h 1332444"/>
              <a:gd name="connsiteX8" fmla="*/ 386884 w 864110"/>
              <a:gd name="connsiteY8" fmla="*/ 1325512 h 1332444"/>
              <a:gd name="connsiteX9" fmla="*/ 197485 w 864110"/>
              <a:gd name="connsiteY9" fmla="*/ 1137372 h 1332444"/>
              <a:gd name="connsiteX10" fmla="*/ 125663 w 864110"/>
              <a:gd name="connsiteY10" fmla="*/ 526171 h 1332444"/>
              <a:gd name="connsiteX11" fmla="*/ 6961 w 864110"/>
              <a:gd name="connsiteY11" fmla="*/ 560674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528"/>
              <a:gd name="connsiteX1" fmla="*/ 76387 w 843625"/>
              <a:gd name="connsiteY1" fmla="*/ 392155 h 1332528"/>
              <a:gd name="connsiteX2" fmla="*/ 59067 w 843625"/>
              <a:gd name="connsiteY2" fmla="*/ 114810 h 1332528"/>
              <a:gd name="connsiteX3" fmla="*/ 209272 w 843625"/>
              <a:gd name="connsiteY3" fmla="*/ 19150 h 1332528"/>
              <a:gd name="connsiteX4" fmla="*/ 545761 w 843625"/>
              <a:gd name="connsiteY4" fmla="*/ 15665 h 1332528"/>
              <a:gd name="connsiteX5" fmla="*/ 696881 w 843625"/>
              <a:gd name="connsiteY5" fmla="*/ 187644 h 1332528"/>
              <a:gd name="connsiteX6" fmla="*/ 841446 w 843625"/>
              <a:gd name="connsiteY6" fmla="*/ 1026095 h 1332528"/>
              <a:gd name="connsiteX7" fmla="*/ 752727 w 843625"/>
              <a:gd name="connsiteY7" fmla="*/ 1266241 h 1332528"/>
              <a:gd name="connsiteX8" fmla="*/ 366399 w 843625"/>
              <a:gd name="connsiteY8" fmla="*/ 1325512 h 1332528"/>
              <a:gd name="connsiteX9" fmla="*/ 184643 w 843625"/>
              <a:gd name="connsiteY9" fmla="*/ 1136120 h 1332528"/>
              <a:gd name="connsiteX10" fmla="*/ 105178 w 843625"/>
              <a:gd name="connsiteY10" fmla="*/ 526171 h 1332528"/>
              <a:gd name="connsiteX11" fmla="*/ 8576 w 843625"/>
              <a:gd name="connsiteY11" fmla="*/ 550409 h 1332528"/>
              <a:gd name="connsiteX0" fmla="*/ 8576 w 843404"/>
              <a:gd name="connsiteY0" fmla="*/ 550409 h 1327013"/>
              <a:gd name="connsiteX1" fmla="*/ 76387 w 843404"/>
              <a:gd name="connsiteY1" fmla="*/ 392155 h 1327013"/>
              <a:gd name="connsiteX2" fmla="*/ 59067 w 843404"/>
              <a:gd name="connsiteY2" fmla="*/ 114810 h 1327013"/>
              <a:gd name="connsiteX3" fmla="*/ 209272 w 843404"/>
              <a:gd name="connsiteY3" fmla="*/ 19150 h 1327013"/>
              <a:gd name="connsiteX4" fmla="*/ 545761 w 843404"/>
              <a:gd name="connsiteY4" fmla="*/ 15665 h 1327013"/>
              <a:gd name="connsiteX5" fmla="*/ 696881 w 843404"/>
              <a:gd name="connsiteY5" fmla="*/ 187644 h 1327013"/>
              <a:gd name="connsiteX6" fmla="*/ 841446 w 843404"/>
              <a:gd name="connsiteY6" fmla="*/ 1026095 h 1327013"/>
              <a:gd name="connsiteX7" fmla="*/ 752727 w 843404"/>
              <a:gd name="connsiteY7" fmla="*/ 1266241 h 1327013"/>
              <a:gd name="connsiteX8" fmla="*/ 390961 w 843404"/>
              <a:gd name="connsiteY8" fmla="*/ 1319274 h 1327013"/>
              <a:gd name="connsiteX9" fmla="*/ 184643 w 843404"/>
              <a:gd name="connsiteY9" fmla="*/ 1136120 h 1327013"/>
              <a:gd name="connsiteX10" fmla="*/ 105178 w 843404"/>
              <a:gd name="connsiteY10" fmla="*/ 526171 h 1327013"/>
              <a:gd name="connsiteX11" fmla="*/ 8576 w 843404"/>
              <a:gd name="connsiteY11" fmla="*/ 550409 h 1327013"/>
              <a:gd name="connsiteX0" fmla="*/ 8576 w 843404"/>
              <a:gd name="connsiteY0" fmla="*/ 567995 h 1344599"/>
              <a:gd name="connsiteX1" fmla="*/ 76387 w 843404"/>
              <a:gd name="connsiteY1" fmla="*/ 409741 h 1344599"/>
              <a:gd name="connsiteX2" fmla="*/ 59067 w 843404"/>
              <a:gd name="connsiteY2" fmla="*/ 132396 h 1344599"/>
              <a:gd name="connsiteX3" fmla="*/ 262200 w 843404"/>
              <a:gd name="connsiteY3" fmla="*/ 8133 h 1344599"/>
              <a:gd name="connsiteX4" fmla="*/ 545761 w 843404"/>
              <a:gd name="connsiteY4" fmla="*/ 33251 h 1344599"/>
              <a:gd name="connsiteX5" fmla="*/ 696881 w 843404"/>
              <a:gd name="connsiteY5" fmla="*/ 205230 h 1344599"/>
              <a:gd name="connsiteX6" fmla="*/ 841446 w 843404"/>
              <a:gd name="connsiteY6" fmla="*/ 1043681 h 1344599"/>
              <a:gd name="connsiteX7" fmla="*/ 752727 w 843404"/>
              <a:gd name="connsiteY7" fmla="*/ 1283827 h 1344599"/>
              <a:gd name="connsiteX8" fmla="*/ 390961 w 843404"/>
              <a:gd name="connsiteY8" fmla="*/ 1336860 h 1344599"/>
              <a:gd name="connsiteX9" fmla="*/ 184643 w 843404"/>
              <a:gd name="connsiteY9" fmla="*/ 1153706 h 1344599"/>
              <a:gd name="connsiteX10" fmla="*/ 105178 w 843404"/>
              <a:gd name="connsiteY10" fmla="*/ 543757 h 1344599"/>
              <a:gd name="connsiteX11" fmla="*/ 8576 w 843404"/>
              <a:gd name="connsiteY11" fmla="*/ 567995 h 1344599"/>
              <a:gd name="connsiteX0" fmla="*/ 8576 w 843404"/>
              <a:gd name="connsiteY0" fmla="*/ 567509 h 1344113"/>
              <a:gd name="connsiteX1" fmla="*/ 76387 w 843404"/>
              <a:gd name="connsiteY1" fmla="*/ 409255 h 1344113"/>
              <a:gd name="connsiteX2" fmla="*/ 99190 w 843404"/>
              <a:gd name="connsiteY2" fmla="*/ 125338 h 1344113"/>
              <a:gd name="connsiteX3" fmla="*/ 262200 w 843404"/>
              <a:gd name="connsiteY3" fmla="*/ 7647 h 1344113"/>
              <a:gd name="connsiteX4" fmla="*/ 545761 w 843404"/>
              <a:gd name="connsiteY4" fmla="*/ 32765 h 1344113"/>
              <a:gd name="connsiteX5" fmla="*/ 696881 w 843404"/>
              <a:gd name="connsiteY5" fmla="*/ 204744 h 1344113"/>
              <a:gd name="connsiteX6" fmla="*/ 841446 w 843404"/>
              <a:gd name="connsiteY6" fmla="*/ 1043195 h 1344113"/>
              <a:gd name="connsiteX7" fmla="*/ 752727 w 843404"/>
              <a:gd name="connsiteY7" fmla="*/ 1283341 h 1344113"/>
              <a:gd name="connsiteX8" fmla="*/ 390961 w 843404"/>
              <a:gd name="connsiteY8" fmla="*/ 1336374 h 1344113"/>
              <a:gd name="connsiteX9" fmla="*/ 184643 w 843404"/>
              <a:gd name="connsiteY9" fmla="*/ 1153220 h 1344113"/>
              <a:gd name="connsiteX10" fmla="*/ 105178 w 843404"/>
              <a:gd name="connsiteY10" fmla="*/ 543271 h 1344113"/>
              <a:gd name="connsiteX11" fmla="*/ 8576 w 843404"/>
              <a:gd name="connsiteY11" fmla="*/ 567509 h 1344113"/>
              <a:gd name="connsiteX0" fmla="*/ 8576 w 843404"/>
              <a:gd name="connsiteY0" fmla="*/ 566478 h 1343082"/>
              <a:gd name="connsiteX1" fmla="*/ 76387 w 843404"/>
              <a:gd name="connsiteY1" fmla="*/ 408224 h 1343082"/>
              <a:gd name="connsiteX2" fmla="*/ 99190 w 843404"/>
              <a:gd name="connsiteY2" fmla="*/ 124307 h 1343082"/>
              <a:gd name="connsiteX3" fmla="*/ 262200 w 843404"/>
              <a:gd name="connsiteY3" fmla="*/ 6616 h 1343082"/>
              <a:gd name="connsiteX4" fmla="*/ 579343 w 843404"/>
              <a:gd name="connsiteY4" fmla="*/ 35092 h 1343082"/>
              <a:gd name="connsiteX5" fmla="*/ 696881 w 843404"/>
              <a:gd name="connsiteY5" fmla="*/ 203713 h 1343082"/>
              <a:gd name="connsiteX6" fmla="*/ 841446 w 843404"/>
              <a:gd name="connsiteY6" fmla="*/ 1042164 h 1343082"/>
              <a:gd name="connsiteX7" fmla="*/ 752727 w 843404"/>
              <a:gd name="connsiteY7" fmla="*/ 1282310 h 1343082"/>
              <a:gd name="connsiteX8" fmla="*/ 390961 w 843404"/>
              <a:gd name="connsiteY8" fmla="*/ 1335343 h 1343082"/>
              <a:gd name="connsiteX9" fmla="*/ 184643 w 843404"/>
              <a:gd name="connsiteY9" fmla="*/ 1152189 h 1343082"/>
              <a:gd name="connsiteX10" fmla="*/ 105178 w 843404"/>
              <a:gd name="connsiteY10" fmla="*/ 542240 h 1343082"/>
              <a:gd name="connsiteX11" fmla="*/ 8576 w 843404"/>
              <a:gd name="connsiteY11" fmla="*/ 566478 h 1343082"/>
              <a:gd name="connsiteX0" fmla="*/ 8576 w 843404"/>
              <a:gd name="connsiteY0" fmla="*/ 580816 h 1357420"/>
              <a:gd name="connsiteX1" fmla="*/ 76387 w 843404"/>
              <a:gd name="connsiteY1" fmla="*/ 422562 h 1357420"/>
              <a:gd name="connsiteX2" fmla="*/ 99190 w 843404"/>
              <a:gd name="connsiteY2" fmla="*/ 138645 h 1357420"/>
              <a:gd name="connsiteX3" fmla="*/ 308863 w 843404"/>
              <a:gd name="connsiteY3" fmla="*/ 4451 h 1357420"/>
              <a:gd name="connsiteX4" fmla="*/ 579343 w 843404"/>
              <a:gd name="connsiteY4" fmla="*/ 49430 h 1357420"/>
              <a:gd name="connsiteX5" fmla="*/ 696881 w 843404"/>
              <a:gd name="connsiteY5" fmla="*/ 218051 h 1357420"/>
              <a:gd name="connsiteX6" fmla="*/ 841446 w 843404"/>
              <a:gd name="connsiteY6" fmla="*/ 1056502 h 1357420"/>
              <a:gd name="connsiteX7" fmla="*/ 752727 w 843404"/>
              <a:gd name="connsiteY7" fmla="*/ 1296648 h 1357420"/>
              <a:gd name="connsiteX8" fmla="*/ 390961 w 843404"/>
              <a:gd name="connsiteY8" fmla="*/ 1349681 h 1357420"/>
              <a:gd name="connsiteX9" fmla="*/ 184643 w 843404"/>
              <a:gd name="connsiteY9" fmla="*/ 1166527 h 1357420"/>
              <a:gd name="connsiteX10" fmla="*/ 105178 w 843404"/>
              <a:gd name="connsiteY10" fmla="*/ 556578 h 1357420"/>
              <a:gd name="connsiteX11" fmla="*/ 8576 w 843404"/>
              <a:gd name="connsiteY11" fmla="*/ 580816 h 1357420"/>
              <a:gd name="connsiteX0" fmla="*/ 8576 w 842535"/>
              <a:gd name="connsiteY0" fmla="*/ 580879 h 1357483"/>
              <a:gd name="connsiteX1" fmla="*/ 76387 w 842535"/>
              <a:gd name="connsiteY1" fmla="*/ 422625 h 1357483"/>
              <a:gd name="connsiteX2" fmla="*/ 99190 w 842535"/>
              <a:gd name="connsiteY2" fmla="*/ 138708 h 1357483"/>
              <a:gd name="connsiteX3" fmla="*/ 308863 w 842535"/>
              <a:gd name="connsiteY3" fmla="*/ 4514 h 1357483"/>
              <a:gd name="connsiteX4" fmla="*/ 579343 w 842535"/>
              <a:gd name="connsiteY4" fmla="*/ 49493 h 1357483"/>
              <a:gd name="connsiteX5" fmla="*/ 714903 w 842535"/>
              <a:gd name="connsiteY5" fmla="*/ 221806 h 1357483"/>
              <a:gd name="connsiteX6" fmla="*/ 841446 w 842535"/>
              <a:gd name="connsiteY6" fmla="*/ 1056565 h 1357483"/>
              <a:gd name="connsiteX7" fmla="*/ 752727 w 842535"/>
              <a:gd name="connsiteY7" fmla="*/ 1296711 h 1357483"/>
              <a:gd name="connsiteX8" fmla="*/ 390961 w 842535"/>
              <a:gd name="connsiteY8" fmla="*/ 1349744 h 1357483"/>
              <a:gd name="connsiteX9" fmla="*/ 184643 w 842535"/>
              <a:gd name="connsiteY9" fmla="*/ 1166590 h 1357483"/>
              <a:gd name="connsiteX10" fmla="*/ 105178 w 842535"/>
              <a:gd name="connsiteY10" fmla="*/ 556641 h 1357483"/>
              <a:gd name="connsiteX11" fmla="*/ 8576 w 842535"/>
              <a:gd name="connsiteY11" fmla="*/ 580879 h 1357483"/>
              <a:gd name="connsiteX0" fmla="*/ 8576 w 842535"/>
              <a:gd name="connsiteY0" fmla="*/ 577971 h 1354575"/>
              <a:gd name="connsiteX1" fmla="*/ 76387 w 842535"/>
              <a:gd name="connsiteY1" fmla="*/ 419717 h 1354575"/>
              <a:gd name="connsiteX2" fmla="*/ 99190 w 842535"/>
              <a:gd name="connsiteY2" fmla="*/ 135800 h 1354575"/>
              <a:gd name="connsiteX3" fmla="*/ 308863 w 842535"/>
              <a:gd name="connsiteY3" fmla="*/ 1606 h 1354575"/>
              <a:gd name="connsiteX4" fmla="*/ 714903 w 842535"/>
              <a:gd name="connsiteY4" fmla="*/ 218898 h 1354575"/>
              <a:gd name="connsiteX5" fmla="*/ 841446 w 842535"/>
              <a:gd name="connsiteY5" fmla="*/ 1053657 h 1354575"/>
              <a:gd name="connsiteX6" fmla="*/ 752727 w 842535"/>
              <a:gd name="connsiteY6" fmla="*/ 1293803 h 1354575"/>
              <a:gd name="connsiteX7" fmla="*/ 390961 w 842535"/>
              <a:gd name="connsiteY7" fmla="*/ 1346836 h 1354575"/>
              <a:gd name="connsiteX8" fmla="*/ 184643 w 842535"/>
              <a:gd name="connsiteY8" fmla="*/ 1163682 h 1354575"/>
              <a:gd name="connsiteX9" fmla="*/ 105178 w 842535"/>
              <a:gd name="connsiteY9" fmla="*/ 553733 h 1354575"/>
              <a:gd name="connsiteX10" fmla="*/ 8576 w 842535"/>
              <a:gd name="connsiteY10" fmla="*/ 577971 h 1354575"/>
              <a:gd name="connsiteX0" fmla="*/ 8576 w 841897"/>
              <a:gd name="connsiteY0" fmla="*/ 576547 h 1353151"/>
              <a:gd name="connsiteX1" fmla="*/ 76387 w 841897"/>
              <a:gd name="connsiteY1" fmla="*/ 418293 h 1353151"/>
              <a:gd name="connsiteX2" fmla="*/ 99190 w 841897"/>
              <a:gd name="connsiteY2" fmla="*/ 134376 h 1353151"/>
              <a:gd name="connsiteX3" fmla="*/ 308863 w 841897"/>
              <a:gd name="connsiteY3" fmla="*/ 182 h 1353151"/>
              <a:gd name="connsiteX4" fmla="*/ 730941 w 841897"/>
              <a:gd name="connsiteY4" fmla="*/ 159475 h 1353151"/>
              <a:gd name="connsiteX5" fmla="*/ 841446 w 841897"/>
              <a:gd name="connsiteY5" fmla="*/ 1052233 h 1353151"/>
              <a:gd name="connsiteX6" fmla="*/ 752727 w 841897"/>
              <a:gd name="connsiteY6" fmla="*/ 1292379 h 1353151"/>
              <a:gd name="connsiteX7" fmla="*/ 390961 w 841897"/>
              <a:gd name="connsiteY7" fmla="*/ 1345412 h 1353151"/>
              <a:gd name="connsiteX8" fmla="*/ 184643 w 841897"/>
              <a:gd name="connsiteY8" fmla="*/ 1162258 h 1353151"/>
              <a:gd name="connsiteX9" fmla="*/ 105178 w 841897"/>
              <a:gd name="connsiteY9" fmla="*/ 552309 h 1353151"/>
              <a:gd name="connsiteX10" fmla="*/ 8576 w 841897"/>
              <a:gd name="connsiteY10" fmla="*/ 576547 h 1353151"/>
              <a:gd name="connsiteX0" fmla="*/ 8576 w 852902"/>
              <a:gd name="connsiteY0" fmla="*/ 576547 h 1354413"/>
              <a:gd name="connsiteX1" fmla="*/ 76387 w 852902"/>
              <a:gd name="connsiteY1" fmla="*/ 418293 h 1354413"/>
              <a:gd name="connsiteX2" fmla="*/ 99190 w 852902"/>
              <a:gd name="connsiteY2" fmla="*/ 134376 h 1354413"/>
              <a:gd name="connsiteX3" fmla="*/ 308863 w 852902"/>
              <a:gd name="connsiteY3" fmla="*/ 182 h 1354413"/>
              <a:gd name="connsiteX4" fmla="*/ 730941 w 852902"/>
              <a:gd name="connsiteY4" fmla="*/ 159475 h 1354413"/>
              <a:gd name="connsiteX5" fmla="*/ 852579 w 852902"/>
              <a:gd name="connsiteY5" fmla="*/ 1001682 h 1354413"/>
              <a:gd name="connsiteX6" fmla="*/ 752727 w 852902"/>
              <a:gd name="connsiteY6" fmla="*/ 1292379 h 1354413"/>
              <a:gd name="connsiteX7" fmla="*/ 390961 w 852902"/>
              <a:gd name="connsiteY7" fmla="*/ 1345412 h 1354413"/>
              <a:gd name="connsiteX8" fmla="*/ 184643 w 852902"/>
              <a:gd name="connsiteY8" fmla="*/ 1162258 h 1354413"/>
              <a:gd name="connsiteX9" fmla="*/ 105178 w 852902"/>
              <a:gd name="connsiteY9" fmla="*/ 552309 h 1354413"/>
              <a:gd name="connsiteX10" fmla="*/ 8576 w 852902"/>
              <a:gd name="connsiteY10" fmla="*/ 576547 h 1354413"/>
              <a:gd name="connsiteX0" fmla="*/ 9753 w 842440"/>
              <a:gd name="connsiteY0" fmla="*/ 568913 h 1354413"/>
              <a:gd name="connsiteX1" fmla="*/ 65925 w 842440"/>
              <a:gd name="connsiteY1" fmla="*/ 418293 h 1354413"/>
              <a:gd name="connsiteX2" fmla="*/ 88728 w 842440"/>
              <a:gd name="connsiteY2" fmla="*/ 134376 h 1354413"/>
              <a:gd name="connsiteX3" fmla="*/ 298401 w 842440"/>
              <a:gd name="connsiteY3" fmla="*/ 182 h 1354413"/>
              <a:gd name="connsiteX4" fmla="*/ 720479 w 842440"/>
              <a:gd name="connsiteY4" fmla="*/ 159475 h 1354413"/>
              <a:gd name="connsiteX5" fmla="*/ 842117 w 842440"/>
              <a:gd name="connsiteY5" fmla="*/ 1001682 h 1354413"/>
              <a:gd name="connsiteX6" fmla="*/ 742265 w 842440"/>
              <a:gd name="connsiteY6" fmla="*/ 1292379 h 1354413"/>
              <a:gd name="connsiteX7" fmla="*/ 380499 w 842440"/>
              <a:gd name="connsiteY7" fmla="*/ 1345412 h 1354413"/>
              <a:gd name="connsiteX8" fmla="*/ 174181 w 842440"/>
              <a:gd name="connsiteY8" fmla="*/ 1162258 h 1354413"/>
              <a:gd name="connsiteX9" fmla="*/ 94716 w 842440"/>
              <a:gd name="connsiteY9" fmla="*/ 552309 h 1354413"/>
              <a:gd name="connsiteX10" fmla="*/ 9753 w 842440"/>
              <a:gd name="connsiteY10" fmla="*/ 568913 h 1354413"/>
              <a:gd name="connsiteX0" fmla="*/ 9475 w 842162"/>
              <a:gd name="connsiteY0" fmla="*/ 568921 h 1354421"/>
              <a:gd name="connsiteX1" fmla="*/ 68141 w 842162"/>
              <a:gd name="connsiteY1" fmla="*/ 437939 h 1354421"/>
              <a:gd name="connsiteX2" fmla="*/ 88450 w 842162"/>
              <a:gd name="connsiteY2" fmla="*/ 134384 h 1354421"/>
              <a:gd name="connsiteX3" fmla="*/ 298123 w 842162"/>
              <a:gd name="connsiteY3" fmla="*/ 190 h 1354421"/>
              <a:gd name="connsiteX4" fmla="*/ 720201 w 842162"/>
              <a:gd name="connsiteY4" fmla="*/ 159483 h 1354421"/>
              <a:gd name="connsiteX5" fmla="*/ 841839 w 842162"/>
              <a:gd name="connsiteY5" fmla="*/ 1001690 h 1354421"/>
              <a:gd name="connsiteX6" fmla="*/ 741987 w 842162"/>
              <a:gd name="connsiteY6" fmla="*/ 1292387 h 1354421"/>
              <a:gd name="connsiteX7" fmla="*/ 380221 w 842162"/>
              <a:gd name="connsiteY7" fmla="*/ 1345420 h 1354421"/>
              <a:gd name="connsiteX8" fmla="*/ 173903 w 842162"/>
              <a:gd name="connsiteY8" fmla="*/ 1162266 h 1354421"/>
              <a:gd name="connsiteX9" fmla="*/ 94438 w 842162"/>
              <a:gd name="connsiteY9" fmla="*/ 552317 h 1354421"/>
              <a:gd name="connsiteX10" fmla="*/ 9475 w 842162"/>
              <a:gd name="connsiteY10" fmla="*/ 568921 h 1354421"/>
              <a:gd name="connsiteX0" fmla="*/ 9475 w 842162"/>
              <a:gd name="connsiteY0" fmla="*/ 568732 h 1354232"/>
              <a:gd name="connsiteX1" fmla="*/ 68141 w 842162"/>
              <a:gd name="connsiteY1" fmla="*/ 437750 h 1354232"/>
              <a:gd name="connsiteX2" fmla="*/ 86360 w 842162"/>
              <a:gd name="connsiteY2" fmla="*/ 157448 h 1354232"/>
              <a:gd name="connsiteX3" fmla="*/ 298123 w 842162"/>
              <a:gd name="connsiteY3" fmla="*/ 1 h 1354232"/>
              <a:gd name="connsiteX4" fmla="*/ 720201 w 842162"/>
              <a:gd name="connsiteY4" fmla="*/ 159294 h 1354232"/>
              <a:gd name="connsiteX5" fmla="*/ 841839 w 842162"/>
              <a:gd name="connsiteY5" fmla="*/ 1001501 h 1354232"/>
              <a:gd name="connsiteX6" fmla="*/ 741987 w 842162"/>
              <a:gd name="connsiteY6" fmla="*/ 1292198 h 1354232"/>
              <a:gd name="connsiteX7" fmla="*/ 380221 w 842162"/>
              <a:gd name="connsiteY7" fmla="*/ 1345231 h 1354232"/>
              <a:gd name="connsiteX8" fmla="*/ 173903 w 842162"/>
              <a:gd name="connsiteY8" fmla="*/ 1162077 h 1354232"/>
              <a:gd name="connsiteX9" fmla="*/ 94438 w 842162"/>
              <a:gd name="connsiteY9" fmla="*/ 552128 h 1354232"/>
              <a:gd name="connsiteX10" fmla="*/ 9475 w 842162"/>
              <a:gd name="connsiteY10" fmla="*/ 568732 h 1354232"/>
              <a:gd name="connsiteX0" fmla="*/ 9475 w 842162"/>
              <a:gd name="connsiteY0" fmla="*/ 553089 h 1338589"/>
              <a:gd name="connsiteX1" fmla="*/ 68141 w 842162"/>
              <a:gd name="connsiteY1" fmla="*/ 422107 h 1338589"/>
              <a:gd name="connsiteX2" fmla="*/ 86360 w 842162"/>
              <a:gd name="connsiteY2" fmla="*/ 141805 h 1338589"/>
              <a:gd name="connsiteX3" fmla="*/ 302731 w 842162"/>
              <a:gd name="connsiteY3" fmla="*/ 786 h 1338589"/>
              <a:gd name="connsiteX4" fmla="*/ 720201 w 842162"/>
              <a:gd name="connsiteY4" fmla="*/ 143651 h 1338589"/>
              <a:gd name="connsiteX5" fmla="*/ 841839 w 842162"/>
              <a:gd name="connsiteY5" fmla="*/ 985858 h 1338589"/>
              <a:gd name="connsiteX6" fmla="*/ 741987 w 842162"/>
              <a:gd name="connsiteY6" fmla="*/ 1276555 h 1338589"/>
              <a:gd name="connsiteX7" fmla="*/ 380221 w 842162"/>
              <a:gd name="connsiteY7" fmla="*/ 1329588 h 1338589"/>
              <a:gd name="connsiteX8" fmla="*/ 173903 w 842162"/>
              <a:gd name="connsiteY8" fmla="*/ 1146434 h 1338589"/>
              <a:gd name="connsiteX9" fmla="*/ 94438 w 842162"/>
              <a:gd name="connsiteY9" fmla="*/ 536485 h 1338589"/>
              <a:gd name="connsiteX10" fmla="*/ 9475 w 842162"/>
              <a:gd name="connsiteY10" fmla="*/ 553089 h 1338589"/>
              <a:gd name="connsiteX0" fmla="*/ 9475 w 842162"/>
              <a:gd name="connsiteY0" fmla="*/ 556656 h 1342156"/>
              <a:gd name="connsiteX1" fmla="*/ 68141 w 842162"/>
              <a:gd name="connsiteY1" fmla="*/ 425674 h 1342156"/>
              <a:gd name="connsiteX2" fmla="*/ 86360 w 842162"/>
              <a:gd name="connsiteY2" fmla="*/ 145372 h 1342156"/>
              <a:gd name="connsiteX3" fmla="*/ 302731 w 842162"/>
              <a:gd name="connsiteY3" fmla="*/ 4353 h 1342156"/>
              <a:gd name="connsiteX4" fmla="*/ 720201 w 842162"/>
              <a:gd name="connsiteY4" fmla="*/ 147218 h 1342156"/>
              <a:gd name="connsiteX5" fmla="*/ 841839 w 842162"/>
              <a:gd name="connsiteY5" fmla="*/ 989425 h 1342156"/>
              <a:gd name="connsiteX6" fmla="*/ 741987 w 842162"/>
              <a:gd name="connsiteY6" fmla="*/ 1280122 h 1342156"/>
              <a:gd name="connsiteX7" fmla="*/ 380221 w 842162"/>
              <a:gd name="connsiteY7" fmla="*/ 1333155 h 1342156"/>
              <a:gd name="connsiteX8" fmla="*/ 173903 w 842162"/>
              <a:gd name="connsiteY8" fmla="*/ 1150001 h 1342156"/>
              <a:gd name="connsiteX9" fmla="*/ 94438 w 842162"/>
              <a:gd name="connsiteY9" fmla="*/ 540052 h 1342156"/>
              <a:gd name="connsiteX10" fmla="*/ 9475 w 842162"/>
              <a:gd name="connsiteY10" fmla="*/ 556656 h 1342156"/>
              <a:gd name="connsiteX0" fmla="*/ 9475 w 842162"/>
              <a:gd name="connsiteY0" fmla="*/ 553349 h 1338849"/>
              <a:gd name="connsiteX1" fmla="*/ 68141 w 842162"/>
              <a:gd name="connsiteY1" fmla="*/ 422367 h 1338849"/>
              <a:gd name="connsiteX2" fmla="*/ 96954 w 842162"/>
              <a:gd name="connsiteY2" fmla="*/ 146058 h 1338849"/>
              <a:gd name="connsiteX3" fmla="*/ 302731 w 842162"/>
              <a:gd name="connsiteY3" fmla="*/ 1046 h 1338849"/>
              <a:gd name="connsiteX4" fmla="*/ 720201 w 842162"/>
              <a:gd name="connsiteY4" fmla="*/ 143911 h 1338849"/>
              <a:gd name="connsiteX5" fmla="*/ 841839 w 842162"/>
              <a:gd name="connsiteY5" fmla="*/ 986118 h 1338849"/>
              <a:gd name="connsiteX6" fmla="*/ 741987 w 842162"/>
              <a:gd name="connsiteY6" fmla="*/ 1276815 h 1338849"/>
              <a:gd name="connsiteX7" fmla="*/ 380221 w 842162"/>
              <a:gd name="connsiteY7" fmla="*/ 1329848 h 1338849"/>
              <a:gd name="connsiteX8" fmla="*/ 173903 w 842162"/>
              <a:gd name="connsiteY8" fmla="*/ 1146694 h 1338849"/>
              <a:gd name="connsiteX9" fmla="*/ 94438 w 842162"/>
              <a:gd name="connsiteY9" fmla="*/ 536745 h 1338849"/>
              <a:gd name="connsiteX10" fmla="*/ 9475 w 842162"/>
              <a:gd name="connsiteY10" fmla="*/ 553349 h 1338849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42900"/>
              <a:gd name="connsiteX1" fmla="*/ 68141 w 842162"/>
              <a:gd name="connsiteY1" fmla="*/ 422367 h 1342900"/>
              <a:gd name="connsiteX2" fmla="*/ 96954 w 842162"/>
              <a:gd name="connsiteY2" fmla="*/ 146058 h 1342900"/>
              <a:gd name="connsiteX3" fmla="*/ 302731 w 842162"/>
              <a:gd name="connsiteY3" fmla="*/ 1046 h 1342900"/>
              <a:gd name="connsiteX4" fmla="*/ 720201 w 842162"/>
              <a:gd name="connsiteY4" fmla="*/ 143911 h 1342900"/>
              <a:gd name="connsiteX5" fmla="*/ 841839 w 842162"/>
              <a:gd name="connsiteY5" fmla="*/ 986118 h 1342900"/>
              <a:gd name="connsiteX6" fmla="*/ 741987 w 842162"/>
              <a:gd name="connsiteY6" fmla="*/ 1276815 h 1342900"/>
              <a:gd name="connsiteX7" fmla="*/ 380221 w 842162"/>
              <a:gd name="connsiteY7" fmla="*/ 1329848 h 1342900"/>
              <a:gd name="connsiteX8" fmla="*/ 164306 w 842162"/>
              <a:gd name="connsiteY8" fmla="*/ 1090990 h 1342900"/>
              <a:gd name="connsiteX9" fmla="*/ 94438 w 842162"/>
              <a:gd name="connsiteY9" fmla="*/ 536745 h 1342900"/>
              <a:gd name="connsiteX10" fmla="*/ 9475 w 842162"/>
              <a:gd name="connsiteY10" fmla="*/ 553349 h 1342900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38228"/>
              <a:gd name="connsiteY0" fmla="*/ 552686 h 1342067"/>
              <a:gd name="connsiteX1" fmla="*/ 68141 w 838228"/>
              <a:gd name="connsiteY1" fmla="*/ 421704 h 1342067"/>
              <a:gd name="connsiteX2" fmla="*/ 96954 w 838228"/>
              <a:gd name="connsiteY2" fmla="*/ 145395 h 1342067"/>
              <a:gd name="connsiteX3" fmla="*/ 302731 w 838228"/>
              <a:gd name="connsiteY3" fmla="*/ 383 h 1342067"/>
              <a:gd name="connsiteX4" fmla="*/ 720201 w 838228"/>
              <a:gd name="connsiteY4" fmla="*/ 143248 h 1342067"/>
              <a:gd name="connsiteX5" fmla="*/ 837868 w 838228"/>
              <a:gd name="connsiteY5" fmla="*/ 935854 h 1342067"/>
              <a:gd name="connsiteX6" fmla="*/ 741987 w 838228"/>
              <a:gd name="connsiteY6" fmla="*/ 1276152 h 1342067"/>
              <a:gd name="connsiteX7" fmla="*/ 380221 w 838228"/>
              <a:gd name="connsiteY7" fmla="*/ 1329185 h 1342067"/>
              <a:gd name="connsiteX8" fmla="*/ 177395 w 838228"/>
              <a:gd name="connsiteY8" fmla="*/ 1113958 h 1342067"/>
              <a:gd name="connsiteX9" fmla="*/ 94438 w 838228"/>
              <a:gd name="connsiteY9" fmla="*/ 536082 h 1342067"/>
              <a:gd name="connsiteX10" fmla="*/ 9475 w 838228"/>
              <a:gd name="connsiteY10" fmla="*/ 552686 h 1342067"/>
              <a:gd name="connsiteX0" fmla="*/ 9475 w 838000"/>
              <a:gd name="connsiteY0" fmla="*/ 552686 h 1336588"/>
              <a:gd name="connsiteX1" fmla="*/ 68141 w 838000"/>
              <a:gd name="connsiteY1" fmla="*/ 421704 h 1336588"/>
              <a:gd name="connsiteX2" fmla="*/ 96954 w 838000"/>
              <a:gd name="connsiteY2" fmla="*/ 145395 h 1336588"/>
              <a:gd name="connsiteX3" fmla="*/ 302731 w 838000"/>
              <a:gd name="connsiteY3" fmla="*/ 383 h 1336588"/>
              <a:gd name="connsiteX4" fmla="*/ 720201 w 838000"/>
              <a:gd name="connsiteY4" fmla="*/ 143248 h 1336588"/>
              <a:gd name="connsiteX5" fmla="*/ 837868 w 838000"/>
              <a:gd name="connsiteY5" fmla="*/ 935854 h 1336588"/>
              <a:gd name="connsiteX6" fmla="*/ 734462 w 838000"/>
              <a:gd name="connsiteY6" fmla="*/ 1253581 h 1336588"/>
              <a:gd name="connsiteX7" fmla="*/ 380221 w 838000"/>
              <a:gd name="connsiteY7" fmla="*/ 1329185 h 1336588"/>
              <a:gd name="connsiteX8" fmla="*/ 177395 w 838000"/>
              <a:gd name="connsiteY8" fmla="*/ 1113958 h 1336588"/>
              <a:gd name="connsiteX9" fmla="*/ 94438 w 838000"/>
              <a:gd name="connsiteY9" fmla="*/ 536082 h 1336588"/>
              <a:gd name="connsiteX10" fmla="*/ 9475 w 838000"/>
              <a:gd name="connsiteY10" fmla="*/ 552686 h 1336588"/>
              <a:gd name="connsiteX0" fmla="*/ 9475 w 837882"/>
              <a:gd name="connsiteY0" fmla="*/ 552686 h 1336871"/>
              <a:gd name="connsiteX1" fmla="*/ 68141 w 837882"/>
              <a:gd name="connsiteY1" fmla="*/ 421704 h 1336871"/>
              <a:gd name="connsiteX2" fmla="*/ 96954 w 837882"/>
              <a:gd name="connsiteY2" fmla="*/ 145395 h 1336871"/>
              <a:gd name="connsiteX3" fmla="*/ 302731 w 837882"/>
              <a:gd name="connsiteY3" fmla="*/ 383 h 1336871"/>
              <a:gd name="connsiteX4" fmla="*/ 720201 w 837882"/>
              <a:gd name="connsiteY4" fmla="*/ 143248 h 1336871"/>
              <a:gd name="connsiteX5" fmla="*/ 837868 w 837882"/>
              <a:gd name="connsiteY5" fmla="*/ 935854 h 1336871"/>
              <a:gd name="connsiteX6" fmla="*/ 725336 w 837882"/>
              <a:gd name="connsiteY6" fmla="*/ 1255076 h 1336871"/>
              <a:gd name="connsiteX7" fmla="*/ 380221 w 837882"/>
              <a:gd name="connsiteY7" fmla="*/ 1329185 h 1336871"/>
              <a:gd name="connsiteX8" fmla="*/ 177395 w 837882"/>
              <a:gd name="connsiteY8" fmla="*/ 1113958 h 1336871"/>
              <a:gd name="connsiteX9" fmla="*/ 94438 w 837882"/>
              <a:gd name="connsiteY9" fmla="*/ 536082 h 1336871"/>
              <a:gd name="connsiteX10" fmla="*/ 9475 w 837882"/>
              <a:gd name="connsiteY10" fmla="*/ 552686 h 1336871"/>
              <a:gd name="connsiteX0" fmla="*/ 9475 w 839240"/>
              <a:gd name="connsiteY0" fmla="*/ 552686 h 1331193"/>
              <a:gd name="connsiteX1" fmla="*/ 68141 w 839240"/>
              <a:gd name="connsiteY1" fmla="*/ 421704 h 1331193"/>
              <a:gd name="connsiteX2" fmla="*/ 96954 w 839240"/>
              <a:gd name="connsiteY2" fmla="*/ 145395 h 1331193"/>
              <a:gd name="connsiteX3" fmla="*/ 302731 w 839240"/>
              <a:gd name="connsiteY3" fmla="*/ 383 h 1331193"/>
              <a:gd name="connsiteX4" fmla="*/ 720201 w 839240"/>
              <a:gd name="connsiteY4" fmla="*/ 143248 h 1331193"/>
              <a:gd name="connsiteX5" fmla="*/ 837868 w 839240"/>
              <a:gd name="connsiteY5" fmla="*/ 935854 h 1331193"/>
              <a:gd name="connsiteX6" fmla="*/ 756246 w 839240"/>
              <a:gd name="connsiteY6" fmla="*/ 1205051 h 1331193"/>
              <a:gd name="connsiteX7" fmla="*/ 380221 w 839240"/>
              <a:gd name="connsiteY7" fmla="*/ 1329185 h 1331193"/>
              <a:gd name="connsiteX8" fmla="*/ 177395 w 839240"/>
              <a:gd name="connsiteY8" fmla="*/ 1113958 h 1331193"/>
              <a:gd name="connsiteX9" fmla="*/ 94438 w 839240"/>
              <a:gd name="connsiteY9" fmla="*/ 536082 h 1331193"/>
              <a:gd name="connsiteX10" fmla="*/ 9475 w 839240"/>
              <a:gd name="connsiteY10" fmla="*/ 552686 h 1331193"/>
              <a:gd name="connsiteX0" fmla="*/ 9475 w 838447"/>
              <a:gd name="connsiteY0" fmla="*/ 552686 h 1332254"/>
              <a:gd name="connsiteX1" fmla="*/ 68141 w 838447"/>
              <a:gd name="connsiteY1" fmla="*/ 421704 h 1332254"/>
              <a:gd name="connsiteX2" fmla="*/ 96954 w 838447"/>
              <a:gd name="connsiteY2" fmla="*/ 145395 h 1332254"/>
              <a:gd name="connsiteX3" fmla="*/ 302731 w 838447"/>
              <a:gd name="connsiteY3" fmla="*/ 383 h 1332254"/>
              <a:gd name="connsiteX4" fmla="*/ 720201 w 838447"/>
              <a:gd name="connsiteY4" fmla="*/ 143248 h 1332254"/>
              <a:gd name="connsiteX5" fmla="*/ 837868 w 838447"/>
              <a:gd name="connsiteY5" fmla="*/ 935854 h 1332254"/>
              <a:gd name="connsiteX6" fmla="*/ 746484 w 838447"/>
              <a:gd name="connsiteY6" fmla="*/ 1219874 h 1332254"/>
              <a:gd name="connsiteX7" fmla="*/ 380221 w 838447"/>
              <a:gd name="connsiteY7" fmla="*/ 1329185 h 1332254"/>
              <a:gd name="connsiteX8" fmla="*/ 177395 w 838447"/>
              <a:gd name="connsiteY8" fmla="*/ 1113958 h 1332254"/>
              <a:gd name="connsiteX9" fmla="*/ 94438 w 838447"/>
              <a:gd name="connsiteY9" fmla="*/ 536082 h 1332254"/>
              <a:gd name="connsiteX10" fmla="*/ 9475 w 838447"/>
              <a:gd name="connsiteY10" fmla="*/ 552686 h 1332254"/>
              <a:gd name="connsiteX0" fmla="*/ 9475 w 838410"/>
              <a:gd name="connsiteY0" fmla="*/ 552686 h 1331841"/>
              <a:gd name="connsiteX1" fmla="*/ 68141 w 838410"/>
              <a:gd name="connsiteY1" fmla="*/ 421704 h 1331841"/>
              <a:gd name="connsiteX2" fmla="*/ 96954 w 838410"/>
              <a:gd name="connsiteY2" fmla="*/ 145395 h 1331841"/>
              <a:gd name="connsiteX3" fmla="*/ 302731 w 838410"/>
              <a:gd name="connsiteY3" fmla="*/ 383 h 1331841"/>
              <a:gd name="connsiteX4" fmla="*/ 720201 w 838410"/>
              <a:gd name="connsiteY4" fmla="*/ 143248 h 1331841"/>
              <a:gd name="connsiteX5" fmla="*/ 837868 w 838410"/>
              <a:gd name="connsiteY5" fmla="*/ 935854 h 1331841"/>
              <a:gd name="connsiteX6" fmla="*/ 745826 w 838410"/>
              <a:gd name="connsiteY6" fmla="*/ 1214692 h 1331841"/>
              <a:gd name="connsiteX7" fmla="*/ 380221 w 838410"/>
              <a:gd name="connsiteY7" fmla="*/ 1329185 h 1331841"/>
              <a:gd name="connsiteX8" fmla="*/ 177395 w 838410"/>
              <a:gd name="connsiteY8" fmla="*/ 1113958 h 1331841"/>
              <a:gd name="connsiteX9" fmla="*/ 94438 w 838410"/>
              <a:gd name="connsiteY9" fmla="*/ 536082 h 1331841"/>
              <a:gd name="connsiteX10" fmla="*/ 9475 w 838410"/>
              <a:gd name="connsiteY10" fmla="*/ 552686 h 1331841"/>
              <a:gd name="connsiteX0" fmla="*/ 9475 w 838410"/>
              <a:gd name="connsiteY0" fmla="*/ 552359 h 1331514"/>
              <a:gd name="connsiteX1" fmla="*/ 68141 w 838410"/>
              <a:gd name="connsiteY1" fmla="*/ 421377 h 1331514"/>
              <a:gd name="connsiteX2" fmla="*/ 113639 w 838410"/>
              <a:gd name="connsiteY2" fmla="*/ 138724 h 1331514"/>
              <a:gd name="connsiteX3" fmla="*/ 302731 w 838410"/>
              <a:gd name="connsiteY3" fmla="*/ 56 h 1331514"/>
              <a:gd name="connsiteX4" fmla="*/ 720201 w 838410"/>
              <a:gd name="connsiteY4" fmla="*/ 142921 h 1331514"/>
              <a:gd name="connsiteX5" fmla="*/ 837868 w 838410"/>
              <a:gd name="connsiteY5" fmla="*/ 935527 h 1331514"/>
              <a:gd name="connsiteX6" fmla="*/ 745826 w 838410"/>
              <a:gd name="connsiteY6" fmla="*/ 1214365 h 1331514"/>
              <a:gd name="connsiteX7" fmla="*/ 380221 w 838410"/>
              <a:gd name="connsiteY7" fmla="*/ 1328858 h 1331514"/>
              <a:gd name="connsiteX8" fmla="*/ 177395 w 838410"/>
              <a:gd name="connsiteY8" fmla="*/ 1113631 h 1331514"/>
              <a:gd name="connsiteX9" fmla="*/ 94438 w 838410"/>
              <a:gd name="connsiteY9" fmla="*/ 535755 h 1331514"/>
              <a:gd name="connsiteX10" fmla="*/ 9475 w 838410"/>
              <a:gd name="connsiteY10" fmla="*/ 552359 h 1331514"/>
              <a:gd name="connsiteX0" fmla="*/ 9475 w 838410"/>
              <a:gd name="connsiteY0" fmla="*/ 555370 h 1334525"/>
              <a:gd name="connsiteX1" fmla="*/ 68141 w 838410"/>
              <a:gd name="connsiteY1" fmla="*/ 424388 h 1334525"/>
              <a:gd name="connsiteX2" fmla="*/ 113639 w 838410"/>
              <a:gd name="connsiteY2" fmla="*/ 141735 h 1334525"/>
              <a:gd name="connsiteX3" fmla="*/ 321423 w 838410"/>
              <a:gd name="connsiteY3" fmla="*/ 5 h 1334525"/>
              <a:gd name="connsiteX4" fmla="*/ 720201 w 838410"/>
              <a:gd name="connsiteY4" fmla="*/ 145932 h 1334525"/>
              <a:gd name="connsiteX5" fmla="*/ 837868 w 838410"/>
              <a:gd name="connsiteY5" fmla="*/ 938538 h 1334525"/>
              <a:gd name="connsiteX6" fmla="*/ 745826 w 838410"/>
              <a:gd name="connsiteY6" fmla="*/ 1217376 h 1334525"/>
              <a:gd name="connsiteX7" fmla="*/ 380221 w 838410"/>
              <a:gd name="connsiteY7" fmla="*/ 1331869 h 1334525"/>
              <a:gd name="connsiteX8" fmla="*/ 177395 w 838410"/>
              <a:gd name="connsiteY8" fmla="*/ 1116642 h 1334525"/>
              <a:gd name="connsiteX9" fmla="*/ 94438 w 838410"/>
              <a:gd name="connsiteY9" fmla="*/ 538766 h 1334525"/>
              <a:gd name="connsiteX10" fmla="*/ 9475 w 838410"/>
              <a:gd name="connsiteY10" fmla="*/ 555370 h 1334525"/>
              <a:gd name="connsiteX0" fmla="*/ 9475 w 838410"/>
              <a:gd name="connsiteY0" fmla="*/ 555454 h 1334609"/>
              <a:gd name="connsiteX1" fmla="*/ 68141 w 838410"/>
              <a:gd name="connsiteY1" fmla="*/ 424472 h 1334609"/>
              <a:gd name="connsiteX2" fmla="*/ 113639 w 838410"/>
              <a:gd name="connsiteY2" fmla="*/ 141819 h 1334609"/>
              <a:gd name="connsiteX3" fmla="*/ 321423 w 838410"/>
              <a:gd name="connsiteY3" fmla="*/ 89 h 1334609"/>
              <a:gd name="connsiteX4" fmla="*/ 720201 w 838410"/>
              <a:gd name="connsiteY4" fmla="*/ 146016 h 1334609"/>
              <a:gd name="connsiteX5" fmla="*/ 837868 w 838410"/>
              <a:gd name="connsiteY5" fmla="*/ 938622 h 1334609"/>
              <a:gd name="connsiteX6" fmla="*/ 745826 w 838410"/>
              <a:gd name="connsiteY6" fmla="*/ 1217460 h 1334609"/>
              <a:gd name="connsiteX7" fmla="*/ 380221 w 838410"/>
              <a:gd name="connsiteY7" fmla="*/ 1331953 h 1334609"/>
              <a:gd name="connsiteX8" fmla="*/ 177395 w 838410"/>
              <a:gd name="connsiteY8" fmla="*/ 1116726 h 1334609"/>
              <a:gd name="connsiteX9" fmla="*/ 94438 w 838410"/>
              <a:gd name="connsiteY9" fmla="*/ 538850 h 1334609"/>
              <a:gd name="connsiteX10" fmla="*/ 9475 w 838410"/>
              <a:gd name="connsiteY10" fmla="*/ 555454 h 1334609"/>
              <a:gd name="connsiteX0" fmla="*/ 8720 w 837655"/>
              <a:gd name="connsiteY0" fmla="*/ 555454 h 1334609"/>
              <a:gd name="connsiteX1" fmla="*/ 74950 w 837655"/>
              <a:gd name="connsiteY1" fmla="*/ 421428 h 1334609"/>
              <a:gd name="connsiteX2" fmla="*/ 112884 w 837655"/>
              <a:gd name="connsiteY2" fmla="*/ 141819 h 1334609"/>
              <a:gd name="connsiteX3" fmla="*/ 320668 w 837655"/>
              <a:gd name="connsiteY3" fmla="*/ 89 h 1334609"/>
              <a:gd name="connsiteX4" fmla="*/ 719446 w 837655"/>
              <a:gd name="connsiteY4" fmla="*/ 146016 h 1334609"/>
              <a:gd name="connsiteX5" fmla="*/ 837113 w 837655"/>
              <a:gd name="connsiteY5" fmla="*/ 938622 h 1334609"/>
              <a:gd name="connsiteX6" fmla="*/ 745071 w 837655"/>
              <a:gd name="connsiteY6" fmla="*/ 1217460 h 1334609"/>
              <a:gd name="connsiteX7" fmla="*/ 379466 w 837655"/>
              <a:gd name="connsiteY7" fmla="*/ 1331953 h 1334609"/>
              <a:gd name="connsiteX8" fmla="*/ 176640 w 837655"/>
              <a:gd name="connsiteY8" fmla="*/ 1116726 h 1334609"/>
              <a:gd name="connsiteX9" fmla="*/ 93683 w 837655"/>
              <a:gd name="connsiteY9" fmla="*/ 538850 h 1334609"/>
              <a:gd name="connsiteX10" fmla="*/ 8720 w 837655"/>
              <a:gd name="connsiteY10" fmla="*/ 555454 h 1334609"/>
              <a:gd name="connsiteX0" fmla="*/ 8720 w 837655"/>
              <a:gd name="connsiteY0" fmla="*/ 555454 h 1334609"/>
              <a:gd name="connsiteX1" fmla="*/ 74950 w 837655"/>
              <a:gd name="connsiteY1" fmla="*/ 421428 h 1334609"/>
              <a:gd name="connsiteX2" fmla="*/ 112884 w 837655"/>
              <a:gd name="connsiteY2" fmla="*/ 141819 h 1334609"/>
              <a:gd name="connsiteX3" fmla="*/ 320668 w 837655"/>
              <a:gd name="connsiteY3" fmla="*/ 89 h 1334609"/>
              <a:gd name="connsiteX4" fmla="*/ 719446 w 837655"/>
              <a:gd name="connsiteY4" fmla="*/ 146016 h 1334609"/>
              <a:gd name="connsiteX5" fmla="*/ 837113 w 837655"/>
              <a:gd name="connsiteY5" fmla="*/ 938622 h 1334609"/>
              <a:gd name="connsiteX6" fmla="*/ 745071 w 837655"/>
              <a:gd name="connsiteY6" fmla="*/ 1217460 h 1334609"/>
              <a:gd name="connsiteX7" fmla="*/ 379466 w 837655"/>
              <a:gd name="connsiteY7" fmla="*/ 1331953 h 1334609"/>
              <a:gd name="connsiteX8" fmla="*/ 176640 w 837655"/>
              <a:gd name="connsiteY8" fmla="*/ 1116726 h 1334609"/>
              <a:gd name="connsiteX9" fmla="*/ 93683 w 837655"/>
              <a:gd name="connsiteY9" fmla="*/ 538850 h 1334609"/>
              <a:gd name="connsiteX10" fmla="*/ 8720 w 837655"/>
              <a:gd name="connsiteY10" fmla="*/ 555454 h 1334609"/>
              <a:gd name="connsiteX0" fmla="*/ 8720 w 837655"/>
              <a:gd name="connsiteY0" fmla="*/ 555461 h 1334616"/>
              <a:gd name="connsiteX1" fmla="*/ 74950 w 837655"/>
              <a:gd name="connsiteY1" fmla="*/ 421435 h 1334616"/>
              <a:gd name="connsiteX2" fmla="*/ 112884 w 837655"/>
              <a:gd name="connsiteY2" fmla="*/ 141826 h 1334616"/>
              <a:gd name="connsiteX3" fmla="*/ 320668 w 837655"/>
              <a:gd name="connsiteY3" fmla="*/ 96 h 1334616"/>
              <a:gd name="connsiteX4" fmla="*/ 719446 w 837655"/>
              <a:gd name="connsiteY4" fmla="*/ 146023 h 1334616"/>
              <a:gd name="connsiteX5" fmla="*/ 837113 w 837655"/>
              <a:gd name="connsiteY5" fmla="*/ 938629 h 1334616"/>
              <a:gd name="connsiteX6" fmla="*/ 745071 w 837655"/>
              <a:gd name="connsiteY6" fmla="*/ 1217467 h 1334616"/>
              <a:gd name="connsiteX7" fmla="*/ 379466 w 837655"/>
              <a:gd name="connsiteY7" fmla="*/ 1331960 h 1334616"/>
              <a:gd name="connsiteX8" fmla="*/ 176640 w 837655"/>
              <a:gd name="connsiteY8" fmla="*/ 1116733 h 1334616"/>
              <a:gd name="connsiteX9" fmla="*/ 93683 w 837655"/>
              <a:gd name="connsiteY9" fmla="*/ 538857 h 1334616"/>
              <a:gd name="connsiteX10" fmla="*/ 8720 w 837655"/>
              <a:gd name="connsiteY10" fmla="*/ 555461 h 1334616"/>
              <a:gd name="connsiteX0" fmla="*/ 8720 w 837655"/>
              <a:gd name="connsiteY0" fmla="*/ 555385 h 1334540"/>
              <a:gd name="connsiteX1" fmla="*/ 74950 w 837655"/>
              <a:gd name="connsiteY1" fmla="*/ 421359 h 1334540"/>
              <a:gd name="connsiteX2" fmla="*/ 123563 w 837655"/>
              <a:gd name="connsiteY2" fmla="*/ 138195 h 1334540"/>
              <a:gd name="connsiteX3" fmla="*/ 320668 w 837655"/>
              <a:gd name="connsiteY3" fmla="*/ 20 h 1334540"/>
              <a:gd name="connsiteX4" fmla="*/ 719446 w 837655"/>
              <a:gd name="connsiteY4" fmla="*/ 145947 h 1334540"/>
              <a:gd name="connsiteX5" fmla="*/ 837113 w 837655"/>
              <a:gd name="connsiteY5" fmla="*/ 938553 h 1334540"/>
              <a:gd name="connsiteX6" fmla="*/ 745071 w 837655"/>
              <a:gd name="connsiteY6" fmla="*/ 1217391 h 1334540"/>
              <a:gd name="connsiteX7" fmla="*/ 379466 w 837655"/>
              <a:gd name="connsiteY7" fmla="*/ 1331884 h 1334540"/>
              <a:gd name="connsiteX8" fmla="*/ 176640 w 837655"/>
              <a:gd name="connsiteY8" fmla="*/ 1116657 h 1334540"/>
              <a:gd name="connsiteX9" fmla="*/ 93683 w 837655"/>
              <a:gd name="connsiteY9" fmla="*/ 538781 h 1334540"/>
              <a:gd name="connsiteX10" fmla="*/ 8720 w 837655"/>
              <a:gd name="connsiteY10" fmla="*/ 555385 h 1334540"/>
              <a:gd name="connsiteX0" fmla="*/ 8179 w 837114"/>
              <a:gd name="connsiteY0" fmla="*/ 555383 h 1334538"/>
              <a:gd name="connsiteX1" fmla="*/ 80640 w 837114"/>
              <a:gd name="connsiteY1" fmla="*/ 420336 h 1334538"/>
              <a:gd name="connsiteX2" fmla="*/ 123022 w 837114"/>
              <a:gd name="connsiteY2" fmla="*/ 138193 h 1334538"/>
              <a:gd name="connsiteX3" fmla="*/ 320127 w 837114"/>
              <a:gd name="connsiteY3" fmla="*/ 18 h 1334538"/>
              <a:gd name="connsiteX4" fmla="*/ 718905 w 837114"/>
              <a:gd name="connsiteY4" fmla="*/ 145945 h 1334538"/>
              <a:gd name="connsiteX5" fmla="*/ 836572 w 837114"/>
              <a:gd name="connsiteY5" fmla="*/ 938551 h 1334538"/>
              <a:gd name="connsiteX6" fmla="*/ 744530 w 837114"/>
              <a:gd name="connsiteY6" fmla="*/ 1217389 h 1334538"/>
              <a:gd name="connsiteX7" fmla="*/ 378925 w 837114"/>
              <a:gd name="connsiteY7" fmla="*/ 1331882 h 1334538"/>
              <a:gd name="connsiteX8" fmla="*/ 176099 w 837114"/>
              <a:gd name="connsiteY8" fmla="*/ 1116655 h 1334538"/>
              <a:gd name="connsiteX9" fmla="*/ 93142 w 837114"/>
              <a:gd name="connsiteY9" fmla="*/ 538779 h 1334538"/>
              <a:gd name="connsiteX10" fmla="*/ 8179 w 837114"/>
              <a:gd name="connsiteY10" fmla="*/ 555383 h 1334538"/>
              <a:gd name="connsiteX0" fmla="*/ 9690 w 838625"/>
              <a:gd name="connsiteY0" fmla="*/ 555383 h 1334538"/>
              <a:gd name="connsiteX1" fmla="*/ 82151 w 838625"/>
              <a:gd name="connsiteY1" fmla="*/ 420336 h 1334538"/>
              <a:gd name="connsiteX2" fmla="*/ 124533 w 838625"/>
              <a:gd name="connsiteY2" fmla="*/ 138193 h 1334538"/>
              <a:gd name="connsiteX3" fmla="*/ 321638 w 838625"/>
              <a:gd name="connsiteY3" fmla="*/ 18 h 1334538"/>
              <a:gd name="connsiteX4" fmla="*/ 720416 w 838625"/>
              <a:gd name="connsiteY4" fmla="*/ 145945 h 1334538"/>
              <a:gd name="connsiteX5" fmla="*/ 838083 w 838625"/>
              <a:gd name="connsiteY5" fmla="*/ 938551 h 1334538"/>
              <a:gd name="connsiteX6" fmla="*/ 746041 w 838625"/>
              <a:gd name="connsiteY6" fmla="*/ 1217389 h 1334538"/>
              <a:gd name="connsiteX7" fmla="*/ 380436 w 838625"/>
              <a:gd name="connsiteY7" fmla="*/ 1331882 h 1334538"/>
              <a:gd name="connsiteX8" fmla="*/ 177610 w 838625"/>
              <a:gd name="connsiteY8" fmla="*/ 1116655 h 1334538"/>
              <a:gd name="connsiteX9" fmla="*/ 94653 w 838625"/>
              <a:gd name="connsiteY9" fmla="*/ 538779 h 1334538"/>
              <a:gd name="connsiteX10" fmla="*/ 9690 w 838625"/>
              <a:gd name="connsiteY10" fmla="*/ 555383 h 1334538"/>
              <a:gd name="connsiteX0" fmla="*/ 9690 w 838625"/>
              <a:gd name="connsiteY0" fmla="*/ 561266 h 1340421"/>
              <a:gd name="connsiteX1" fmla="*/ 82151 w 838625"/>
              <a:gd name="connsiteY1" fmla="*/ 426219 h 1340421"/>
              <a:gd name="connsiteX2" fmla="*/ 124533 w 838625"/>
              <a:gd name="connsiteY2" fmla="*/ 144076 h 1340421"/>
              <a:gd name="connsiteX3" fmla="*/ 368592 w 838625"/>
              <a:gd name="connsiteY3" fmla="*/ 16 h 1340421"/>
              <a:gd name="connsiteX4" fmla="*/ 720416 w 838625"/>
              <a:gd name="connsiteY4" fmla="*/ 151828 h 1340421"/>
              <a:gd name="connsiteX5" fmla="*/ 838083 w 838625"/>
              <a:gd name="connsiteY5" fmla="*/ 944434 h 1340421"/>
              <a:gd name="connsiteX6" fmla="*/ 746041 w 838625"/>
              <a:gd name="connsiteY6" fmla="*/ 1223272 h 1340421"/>
              <a:gd name="connsiteX7" fmla="*/ 380436 w 838625"/>
              <a:gd name="connsiteY7" fmla="*/ 1337765 h 1340421"/>
              <a:gd name="connsiteX8" fmla="*/ 177610 w 838625"/>
              <a:gd name="connsiteY8" fmla="*/ 1122538 h 1340421"/>
              <a:gd name="connsiteX9" fmla="*/ 94653 w 838625"/>
              <a:gd name="connsiteY9" fmla="*/ 544662 h 1340421"/>
              <a:gd name="connsiteX10" fmla="*/ 9690 w 838625"/>
              <a:gd name="connsiteY10" fmla="*/ 561266 h 1340421"/>
              <a:gd name="connsiteX0" fmla="*/ 9690 w 838625"/>
              <a:gd name="connsiteY0" fmla="*/ 561272 h 1340427"/>
              <a:gd name="connsiteX1" fmla="*/ 82151 w 838625"/>
              <a:gd name="connsiteY1" fmla="*/ 426225 h 1340427"/>
              <a:gd name="connsiteX2" fmla="*/ 132321 w 838625"/>
              <a:gd name="connsiteY2" fmla="*/ 142806 h 1340427"/>
              <a:gd name="connsiteX3" fmla="*/ 368592 w 838625"/>
              <a:gd name="connsiteY3" fmla="*/ 22 h 1340427"/>
              <a:gd name="connsiteX4" fmla="*/ 720416 w 838625"/>
              <a:gd name="connsiteY4" fmla="*/ 151834 h 1340427"/>
              <a:gd name="connsiteX5" fmla="*/ 838083 w 838625"/>
              <a:gd name="connsiteY5" fmla="*/ 944440 h 1340427"/>
              <a:gd name="connsiteX6" fmla="*/ 746041 w 838625"/>
              <a:gd name="connsiteY6" fmla="*/ 1223278 h 1340427"/>
              <a:gd name="connsiteX7" fmla="*/ 380436 w 838625"/>
              <a:gd name="connsiteY7" fmla="*/ 1337771 h 1340427"/>
              <a:gd name="connsiteX8" fmla="*/ 177610 w 838625"/>
              <a:gd name="connsiteY8" fmla="*/ 1122544 h 1340427"/>
              <a:gd name="connsiteX9" fmla="*/ 94653 w 838625"/>
              <a:gd name="connsiteY9" fmla="*/ 544668 h 1340427"/>
              <a:gd name="connsiteX10" fmla="*/ 9690 w 838625"/>
              <a:gd name="connsiteY10" fmla="*/ 561272 h 1340427"/>
              <a:gd name="connsiteX0" fmla="*/ 9690 w 838625"/>
              <a:gd name="connsiteY0" fmla="*/ 561272 h 1340427"/>
              <a:gd name="connsiteX1" fmla="*/ 82151 w 838625"/>
              <a:gd name="connsiteY1" fmla="*/ 426225 h 1340427"/>
              <a:gd name="connsiteX2" fmla="*/ 132321 w 838625"/>
              <a:gd name="connsiteY2" fmla="*/ 142806 h 1340427"/>
              <a:gd name="connsiteX3" fmla="*/ 368592 w 838625"/>
              <a:gd name="connsiteY3" fmla="*/ 22 h 1340427"/>
              <a:gd name="connsiteX4" fmla="*/ 720416 w 838625"/>
              <a:gd name="connsiteY4" fmla="*/ 151834 h 1340427"/>
              <a:gd name="connsiteX5" fmla="*/ 838083 w 838625"/>
              <a:gd name="connsiteY5" fmla="*/ 944440 h 1340427"/>
              <a:gd name="connsiteX6" fmla="*/ 746041 w 838625"/>
              <a:gd name="connsiteY6" fmla="*/ 1223278 h 1340427"/>
              <a:gd name="connsiteX7" fmla="*/ 380436 w 838625"/>
              <a:gd name="connsiteY7" fmla="*/ 1337771 h 1340427"/>
              <a:gd name="connsiteX8" fmla="*/ 177610 w 838625"/>
              <a:gd name="connsiteY8" fmla="*/ 1122544 h 1340427"/>
              <a:gd name="connsiteX9" fmla="*/ 94653 w 838625"/>
              <a:gd name="connsiteY9" fmla="*/ 544668 h 1340427"/>
              <a:gd name="connsiteX10" fmla="*/ 9690 w 838625"/>
              <a:gd name="connsiteY10" fmla="*/ 561272 h 1340427"/>
              <a:gd name="connsiteX0" fmla="*/ 9690 w 838625"/>
              <a:gd name="connsiteY0" fmla="*/ 561272 h 1340427"/>
              <a:gd name="connsiteX1" fmla="*/ 82151 w 838625"/>
              <a:gd name="connsiteY1" fmla="*/ 426225 h 1340427"/>
              <a:gd name="connsiteX2" fmla="*/ 132321 w 838625"/>
              <a:gd name="connsiteY2" fmla="*/ 142806 h 1340427"/>
              <a:gd name="connsiteX3" fmla="*/ 368592 w 838625"/>
              <a:gd name="connsiteY3" fmla="*/ 22 h 1340427"/>
              <a:gd name="connsiteX4" fmla="*/ 720416 w 838625"/>
              <a:gd name="connsiteY4" fmla="*/ 151834 h 1340427"/>
              <a:gd name="connsiteX5" fmla="*/ 838083 w 838625"/>
              <a:gd name="connsiteY5" fmla="*/ 944440 h 1340427"/>
              <a:gd name="connsiteX6" fmla="*/ 746041 w 838625"/>
              <a:gd name="connsiteY6" fmla="*/ 1223278 h 1340427"/>
              <a:gd name="connsiteX7" fmla="*/ 380436 w 838625"/>
              <a:gd name="connsiteY7" fmla="*/ 1337771 h 1340427"/>
              <a:gd name="connsiteX8" fmla="*/ 177610 w 838625"/>
              <a:gd name="connsiteY8" fmla="*/ 1122544 h 1340427"/>
              <a:gd name="connsiteX9" fmla="*/ 94653 w 838625"/>
              <a:gd name="connsiteY9" fmla="*/ 544668 h 1340427"/>
              <a:gd name="connsiteX10" fmla="*/ 9690 w 838625"/>
              <a:gd name="connsiteY10" fmla="*/ 561272 h 1340427"/>
              <a:gd name="connsiteX0" fmla="*/ 9690 w 838597"/>
              <a:gd name="connsiteY0" fmla="*/ 561272 h 1338938"/>
              <a:gd name="connsiteX1" fmla="*/ 82151 w 838597"/>
              <a:gd name="connsiteY1" fmla="*/ 426225 h 1338938"/>
              <a:gd name="connsiteX2" fmla="*/ 132321 w 838597"/>
              <a:gd name="connsiteY2" fmla="*/ 142806 h 1338938"/>
              <a:gd name="connsiteX3" fmla="*/ 368592 w 838597"/>
              <a:gd name="connsiteY3" fmla="*/ 22 h 1338938"/>
              <a:gd name="connsiteX4" fmla="*/ 720416 w 838597"/>
              <a:gd name="connsiteY4" fmla="*/ 151834 h 1338938"/>
              <a:gd name="connsiteX5" fmla="*/ 838083 w 838597"/>
              <a:gd name="connsiteY5" fmla="*/ 944440 h 1338938"/>
              <a:gd name="connsiteX6" fmla="*/ 746041 w 838597"/>
              <a:gd name="connsiteY6" fmla="*/ 1223278 h 1338938"/>
              <a:gd name="connsiteX7" fmla="*/ 389782 w 838597"/>
              <a:gd name="connsiteY7" fmla="*/ 1336240 h 1338938"/>
              <a:gd name="connsiteX8" fmla="*/ 177610 w 838597"/>
              <a:gd name="connsiteY8" fmla="*/ 1122544 h 1338938"/>
              <a:gd name="connsiteX9" fmla="*/ 94653 w 838597"/>
              <a:gd name="connsiteY9" fmla="*/ 544668 h 1338938"/>
              <a:gd name="connsiteX10" fmla="*/ 9690 w 838597"/>
              <a:gd name="connsiteY10" fmla="*/ 561272 h 1338938"/>
              <a:gd name="connsiteX0" fmla="*/ 9690 w 838176"/>
              <a:gd name="connsiteY0" fmla="*/ 561272 h 1339740"/>
              <a:gd name="connsiteX1" fmla="*/ 82151 w 838176"/>
              <a:gd name="connsiteY1" fmla="*/ 426225 h 1339740"/>
              <a:gd name="connsiteX2" fmla="*/ 132321 w 838176"/>
              <a:gd name="connsiteY2" fmla="*/ 142806 h 1339740"/>
              <a:gd name="connsiteX3" fmla="*/ 368592 w 838176"/>
              <a:gd name="connsiteY3" fmla="*/ 22 h 1339740"/>
              <a:gd name="connsiteX4" fmla="*/ 720416 w 838176"/>
              <a:gd name="connsiteY4" fmla="*/ 151834 h 1339740"/>
              <a:gd name="connsiteX5" fmla="*/ 838083 w 838176"/>
              <a:gd name="connsiteY5" fmla="*/ 944440 h 1339740"/>
              <a:gd name="connsiteX6" fmla="*/ 732921 w 838176"/>
              <a:gd name="connsiteY6" fmla="*/ 1232650 h 1339740"/>
              <a:gd name="connsiteX7" fmla="*/ 389782 w 838176"/>
              <a:gd name="connsiteY7" fmla="*/ 1336240 h 1339740"/>
              <a:gd name="connsiteX8" fmla="*/ 177610 w 838176"/>
              <a:gd name="connsiteY8" fmla="*/ 1122544 h 1339740"/>
              <a:gd name="connsiteX9" fmla="*/ 94653 w 838176"/>
              <a:gd name="connsiteY9" fmla="*/ 544668 h 1339740"/>
              <a:gd name="connsiteX10" fmla="*/ 9690 w 838176"/>
              <a:gd name="connsiteY10" fmla="*/ 561272 h 1339740"/>
              <a:gd name="connsiteX0" fmla="*/ 9690 w 838100"/>
              <a:gd name="connsiteY0" fmla="*/ 561272 h 1340228"/>
              <a:gd name="connsiteX1" fmla="*/ 82151 w 838100"/>
              <a:gd name="connsiteY1" fmla="*/ 426225 h 1340228"/>
              <a:gd name="connsiteX2" fmla="*/ 132321 w 838100"/>
              <a:gd name="connsiteY2" fmla="*/ 142806 h 1340228"/>
              <a:gd name="connsiteX3" fmla="*/ 368592 w 838100"/>
              <a:gd name="connsiteY3" fmla="*/ 22 h 1340228"/>
              <a:gd name="connsiteX4" fmla="*/ 720416 w 838100"/>
              <a:gd name="connsiteY4" fmla="*/ 151834 h 1340228"/>
              <a:gd name="connsiteX5" fmla="*/ 838083 w 838100"/>
              <a:gd name="connsiteY5" fmla="*/ 944440 h 1340228"/>
              <a:gd name="connsiteX6" fmla="*/ 714454 w 838100"/>
              <a:gd name="connsiteY6" fmla="*/ 1237481 h 1340228"/>
              <a:gd name="connsiteX7" fmla="*/ 389782 w 838100"/>
              <a:gd name="connsiteY7" fmla="*/ 1336240 h 1340228"/>
              <a:gd name="connsiteX8" fmla="*/ 177610 w 838100"/>
              <a:gd name="connsiteY8" fmla="*/ 1122544 h 1340228"/>
              <a:gd name="connsiteX9" fmla="*/ 94653 w 838100"/>
              <a:gd name="connsiteY9" fmla="*/ 544668 h 1340228"/>
              <a:gd name="connsiteX10" fmla="*/ 9690 w 838100"/>
              <a:gd name="connsiteY10" fmla="*/ 561272 h 1340228"/>
              <a:gd name="connsiteX0" fmla="*/ 9690 w 838100"/>
              <a:gd name="connsiteY0" fmla="*/ 561272 h 1340228"/>
              <a:gd name="connsiteX1" fmla="*/ 82151 w 838100"/>
              <a:gd name="connsiteY1" fmla="*/ 426225 h 1340228"/>
              <a:gd name="connsiteX2" fmla="*/ 132321 w 838100"/>
              <a:gd name="connsiteY2" fmla="*/ 142806 h 1340228"/>
              <a:gd name="connsiteX3" fmla="*/ 368592 w 838100"/>
              <a:gd name="connsiteY3" fmla="*/ 22 h 1340228"/>
              <a:gd name="connsiteX4" fmla="*/ 720416 w 838100"/>
              <a:gd name="connsiteY4" fmla="*/ 151834 h 1340228"/>
              <a:gd name="connsiteX5" fmla="*/ 838083 w 838100"/>
              <a:gd name="connsiteY5" fmla="*/ 944440 h 1340228"/>
              <a:gd name="connsiteX6" fmla="*/ 714454 w 838100"/>
              <a:gd name="connsiteY6" fmla="*/ 1237481 h 1340228"/>
              <a:gd name="connsiteX7" fmla="*/ 389782 w 838100"/>
              <a:gd name="connsiteY7" fmla="*/ 1336240 h 1340228"/>
              <a:gd name="connsiteX8" fmla="*/ 177610 w 838100"/>
              <a:gd name="connsiteY8" fmla="*/ 1122544 h 1340228"/>
              <a:gd name="connsiteX9" fmla="*/ 94653 w 838100"/>
              <a:gd name="connsiteY9" fmla="*/ 544668 h 1340228"/>
              <a:gd name="connsiteX10" fmla="*/ 9690 w 838100"/>
              <a:gd name="connsiteY10" fmla="*/ 561272 h 1340228"/>
              <a:gd name="connsiteX0" fmla="*/ 9690 w 838100"/>
              <a:gd name="connsiteY0" fmla="*/ 561272 h 1340228"/>
              <a:gd name="connsiteX1" fmla="*/ 82151 w 838100"/>
              <a:gd name="connsiteY1" fmla="*/ 426225 h 1340228"/>
              <a:gd name="connsiteX2" fmla="*/ 132321 w 838100"/>
              <a:gd name="connsiteY2" fmla="*/ 142806 h 1340228"/>
              <a:gd name="connsiteX3" fmla="*/ 368592 w 838100"/>
              <a:gd name="connsiteY3" fmla="*/ 22 h 1340228"/>
              <a:gd name="connsiteX4" fmla="*/ 720416 w 838100"/>
              <a:gd name="connsiteY4" fmla="*/ 151834 h 1340228"/>
              <a:gd name="connsiteX5" fmla="*/ 838083 w 838100"/>
              <a:gd name="connsiteY5" fmla="*/ 944440 h 1340228"/>
              <a:gd name="connsiteX6" fmla="*/ 714454 w 838100"/>
              <a:gd name="connsiteY6" fmla="*/ 1237481 h 1340228"/>
              <a:gd name="connsiteX7" fmla="*/ 389782 w 838100"/>
              <a:gd name="connsiteY7" fmla="*/ 1336240 h 1340228"/>
              <a:gd name="connsiteX8" fmla="*/ 177610 w 838100"/>
              <a:gd name="connsiteY8" fmla="*/ 1122544 h 1340228"/>
              <a:gd name="connsiteX9" fmla="*/ 94653 w 838100"/>
              <a:gd name="connsiteY9" fmla="*/ 544668 h 1340228"/>
              <a:gd name="connsiteX10" fmla="*/ 9690 w 838100"/>
              <a:gd name="connsiteY10" fmla="*/ 561272 h 1340228"/>
              <a:gd name="connsiteX0" fmla="*/ 9690 w 838100"/>
              <a:gd name="connsiteY0" fmla="*/ 561272 h 1340387"/>
              <a:gd name="connsiteX1" fmla="*/ 82151 w 838100"/>
              <a:gd name="connsiteY1" fmla="*/ 426225 h 1340387"/>
              <a:gd name="connsiteX2" fmla="*/ 132321 w 838100"/>
              <a:gd name="connsiteY2" fmla="*/ 142806 h 1340387"/>
              <a:gd name="connsiteX3" fmla="*/ 368592 w 838100"/>
              <a:gd name="connsiteY3" fmla="*/ 22 h 1340387"/>
              <a:gd name="connsiteX4" fmla="*/ 720416 w 838100"/>
              <a:gd name="connsiteY4" fmla="*/ 151834 h 1340387"/>
              <a:gd name="connsiteX5" fmla="*/ 838083 w 838100"/>
              <a:gd name="connsiteY5" fmla="*/ 944440 h 1340387"/>
              <a:gd name="connsiteX6" fmla="*/ 714454 w 838100"/>
              <a:gd name="connsiteY6" fmla="*/ 1237481 h 1340387"/>
              <a:gd name="connsiteX7" fmla="*/ 389782 w 838100"/>
              <a:gd name="connsiteY7" fmla="*/ 1336240 h 1340387"/>
              <a:gd name="connsiteX8" fmla="*/ 185174 w 838100"/>
              <a:gd name="connsiteY8" fmla="*/ 1119499 h 1340387"/>
              <a:gd name="connsiteX9" fmla="*/ 94653 w 838100"/>
              <a:gd name="connsiteY9" fmla="*/ 544668 h 1340387"/>
              <a:gd name="connsiteX10" fmla="*/ 9690 w 838100"/>
              <a:gd name="connsiteY10" fmla="*/ 561272 h 1340387"/>
              <a:gd name="connsiteX0" fmla="*/ 9690 w 838100"/>
              <a:gd name="connsiteY0" fmla="*/ 561272 h 1340387"/>
              <a:gd name="connsiteX1" fmla="*/ 82151 w 838100"/>
              <a:gd name="connsiteY1" fmla="*/ 426225 h 1340387"/>
              <a:gd name="connsiteX2" fmla="*/ 132321 w 838100"/>
              <a:gd name="connsiteY2" fmla="*/ 142806 h 1340387"/>
              <a:gd name="connsiteX3" fmla="*/ 368592 w 838100"/>
              <a:gd name="connsiteY3" fmla="*/ 22 h 1340387"/>
              <a:gd name="connsiteX4" fmla="*/ 720416 w 838100"/>
              <a:gd name="connsiteY4" fmla="*/ 151834 h 1340387"/>
              <a:gd name="connsiteX5" fmla="*/ 838083 w 838100"/>
              <a:gd name="connsiteY5" fmla="*/ 944440 h 1340387"/>
              <a:gd name="connsiteX6" fmla="*/ 714454 w 838100"/>
              <a:gd name="connsiteY6" fmla="*/ 1237481 h 1340387"/>
              <a:gd name="connsiteX7" fmla="*/ 389782 w 838100"/>
              <a:gd name="connsiteY7" fmla="*/ 1336240 h 1340387"/>
              <a:gd name="connsiteX8" fmla="*/ 185174 w 838100"/>
              <a:gd name="connsiteY8" fmla="*/ 1119499 h 1340387"/>
              <a:gd name="connsiteX9" fmla="*/ 94653 w 838100"/>
              <a:gd name="connsiteY9" fmla="*/ 544668 h 1340387"/>
              <a:gd name="connsiteX10" fmla="*/ 9690 w 838100"/>
              <a:gd name="connsiteY10" fmla="*/ 561272 h 1340387"/>
              <a:gd name="connsiteX0" fmla="*/ 9690 w 838100"/>
              <a:gd name="connsiteY0" fmla="*/ 561272 h 1340441"/>
              <a:gd name="connsiteX1" fmla="*/ 82151 w 838100"/>
              <a:gd name="connsiteY1" fmla="*/ 426225 h 1340441"/>
              <a:gd name="connsiteX2" fmla="*/ 132321 w 838100"/>
              <a:gd name="connsiteY2" fmla="*/ 142806 h 1340441"/>
              <a:gd name="connsiteX3" fmla="*/ 368592 w 838100"/>
              <a:gd name="connsiteY3" fmla="*/ 22 h 1340441"/>
              <a:gd name="connsiteX4" fmla="*/ 720416 w 838100"/>
              <a:gd name="connsiteY4" fmla="*/ 151834 h 1340441"/>
              <a:gd name="connsiteX5" fmla="*/ 838083 w 838100"/>
              <a:gd name="connsiteY5" fmla="*/ 944440 h 1340441"/>
              <a:gd name="connsiteX6" fmla="*/ 714454 w 838100"/>
              <a:gd name="connsiteY6" fmla="*/ 1237481 h 1340441"/>
              <a:gd name="connsiteX7" fmla="*/ 389782 w 838100"/>
              <a:gd name="connsiteY7" fmla="*/ 1336240 h 1340441"/>
              <a:gd name="connsiteX8" fmla="*/ 191405 w 838100"/>
              <a:gd name="connsiteY8" fmla="*/ 1118478 h 1340441"/>
              <a:gd name="connsiteX9" fmla="*/ 94653 w 838100"/>
              <a:gd name="connsiteY9" fmla="*/ 544668 h 1340441"/>
              <a:gd name="connsiteX10" fmla="*/ 9690 w 838100"/>
              <a:gd name="connsiteY10" fmla="*/ 561272 h 1340441"/>
              <a:gd name="connsiteX0" fmla="*/ 9690 w 838100"/>
              <a:gd name="connsiteY0" fmla="*/ 561272 h 1340441"/>
              <a:gd name="connsiteX1" fmla="*/ 82151 w 838100"/>
              <a:gd name="connsiteY1" fmla="*/ 426225 h 1340441"/>
              <a:gd name="connsiteX2" fmla="*/ 132321 w 838100"/>
              <a:gd name="connsiteY2" fmla="*/ 142806 h 1340441"/>
              <a:gd name="connsiteX3" fmla="*/ 368592 w 838100"/>
              <a:gd name="connsiteY3" fmla="*/ 22 h 1340441"/>
              <a:gd name="connsiteX4" fmla="*/ 720416 w 838100"/>
              <a:gd name="connsiteY4" fmla="*/ 151834 h 1340441"/>
              <a:gd name="connsiteX5" fmla="*/ 838083 w 838100"/>
              <a:gd name="connsiteY5" fmla="*/ 944440 h 1340441"/>
              <a:gd name="connsiteX6" fmla="*/ 714454 w 838100"/>
              <a:gd name="connsiteY6" fmla="*/ 1237481 h 1340441"/>
              <a:gd name="connsiteX7" fmla="*/ 389782 w 838100"/>
              <a:gd name="connsiteY7" fmla="*/ 1336240 h 1340441"/>
              <a:gd name="connsiteX8" fmla="*/ 191405 w 838100"/>
              <a:gd name="connsiteY8" fmla="*/ 1118478 h 1340441"/>
              <a:gd name="connsiteX9" fmla="*/ 99116 w 838100"/>
              <a:gd name="connsiteY9" fmla="*/ 554771 h 1340441"/>
              <a:gd name="connsiteX10" fmla="*/ 9690 w 838100"/>
              <a:gd name="connsiteY10" fmla="*/ 561272 h 1340441"/>
              <a:gd name="connsiteX0" fmla="*/ 9690 w 838100"/>
              <a:gd name="connsiteY0" fmla="*/ 561272 h 1340441"/>
              <a:gd name="connsiteX1" fmla="*/ 82151 w 838100"/>
              <a:gd name="connsiteY1" fmla="*/ 426225 h 1340441"/>
              <a:gd name="connsiteX2" fmla="*/ 132321 w 838100"/>
              <a:gd name="connsiteY2" fmla="*/ 142806 h 1340441"/>
              <a:gd name="connsiteX3" fmla="*/ 368592 w 838100"/>
              <a:gd name="connsiteY3" fmla="*/ 22 h 1340441"/>
              <a:gd name="connsiteX4" fmla="*/ 720416 w 838100"/>
              <a:gd name="connsiteY4" fmla="*/ 151834 h 1340441"/>
              <a:gd name="connsiteX5" fmla="*/ 838083 w 838100"/>
              <a:gd name="connsiteY5" fmla="*/ 944440 h 1340441"/>
              <a:gd name="connsiteX6" fmla="*/ 714454 w 838100"/>
              <a:gd name="connsiteY6" fmla="*/ 1237481 h 1340441"/>
              <a:gd name="connsiteX7" fmla="*/ 389782 w 838100"/>
              <a:gd name="connsiteY7" fmla="*/ 1336240 h 1340441"/>
              <a:gd name="connsiteX8" fmla="*/ 191405 w 838100"/>
              <a:gd name="connsiteY8" fmla="*/ 1118478 h 1340441"/>
              <a:gd name="connsiteX9" fmla="*/ 99116 w 838100"/>
              <a:gd name="connsiteY9" fmla="*/ 554771 h 1340441"/>
              <a:gd name="connsiteX10" fmla="*/ 9690 w 838100"/>
              <a:gd name="connsiteY10" fmla="*/ 561272 h 1340441"/>
              <a:gd name="connsiteX0" fmla="*/ 9264 w 837674"/>
              <a:gd name="connsiteY0" fmla="*/ 561273 h 1340442"/>
              <a:gd name="connsiteX1" fmla="*/ 85739 w 837674"/>
              <a:gd name="connsiteY1" fmla="*/ 432792 h 1340442"/>
              <a:gd name="connsiteX2" fmla="*/ 131895 w 837674"/>
              <a:gd name="connsiteY2" fmla="*/ 142807 h 1340442"/>
              <a:gd name="connsiteX3" fmla="*/ 368166 w 837674"/>
              <a:gd name="connsiteY3" fmla="*/ 23 h 1340442"/>
              <a:gd name="connsiteX4" fmla="*/ 719990 w 837674"/>
              <a:gd name="connsiteY4" fmla="*/ 151835 h 1340442"/>
              <a:gd name="connsiteX5" fmla="*/ 837657 w 837674"/>
              <a:gd name="connsiteY5" fmla="*/ 944441 h 1340442"/>
              <a:gd name="connsiteX6" fmla="*/ 714028 w 837674"/>
              <a:gd name="connsiteY6" fmla="*/ 1237482 h 1340442"/>
              <a:gd name="connsiteX7" fmla="*/ 389356 w 837674"/>
              <a:gd name="connsiteY7" fmla="*/ 1336241 h 1340442"/>
              <a:gd name="connsiteX8" fmla="*/ 190979 w 837674"/>
              <a:gd name="connsiteY8" fmla="*/ 1118479 h 1340442"/>
              <a:gd name="connsiteX9" fmla="*/ 98690 w 837674"/>
              <a:gd name="connsiteY9" fmla="*/ 554772 h 1340442"/>
              <a:gd name="connsiteX10" fmla="*/ 9264 w 837674"/>
              <a:gd name="connsiteY10" fmla="*/ 561273 h 1340442"/>
              <a:gd name="connsiteX0" fmla="*/ 9264 w 837674"/>
              <a:gd name="connsiteY0" fmla="*/ 561036 h 1340205"/>
              <a:gd name="connsiteX1" fmla="*/ 85739 w 837674"/>
              <a:gd name="connsiteY1" fmla="*/ 432555 h 1340205"/>
              <a:gd name="connsiteX2" fmla="*/ 131895 w 837674"/>
              <a:gd name="connsiteY2" fmla="*/ 142570 h 1340205"/>
              <a:gd name="connsiteX3" fmla="*/ 377737 w 837674"/>
              <a:gd name="connsiteY3" fmla="*/ 24 h 1340205"/>
              <a:gd name="connsiteX4" fmla="*/ 719990 w 837674"/>
              <a:gd name="connsiteY4" fmla="*/ 151598 h 1340205"/>
              <a:gd name="connsiteX5" fmla="*/ 837657 w 837674"/>
              <a:gd name="connsiteY5" fmla="*/ 944204 h 1340205"/>
              <a:gd name="connsiteX6" fmla="*/ 714028 w 837674"/>
              <a:gd name="connsiteY6" fmla="*/ 1237245 h 1340205"/>
              <a:gd name="connsiteX7" fmla="*/ 389356 w 837674"/>
              <a:gd name="connsiteY7" fmla="*/ 1336004 h 1340205"/>
              <a:gd name="connsiteX8" fmla="*/ 190979 w 837674"/>
              <a:gd name="connsiteY8" fmla="*/ 1118242 h 1340205"/>
              <a:gd name="connsiteX9" fmla="*/ 98690 w 837674"/>
              <a:gd name="connsiteY9" fmla="*/ 554535 h 1340205"/>
              <a:gd name="connsiteX10" fmla="*/ 9264 w 837674"/>
              <a:gd name="connsiteY10" fmla="*/ 561036 h 1340205"/>
              <a:gd name="connsiteX0" fmla="*/ 9264 w 837674"/>
              <a:gd name="connsiteY0" fmla="*/ 563179 h 1342348"/>
              <a:gd name="connsiteX1" fmla="*/ 85739 w 837674"/>
              <a:gd name="connsiteY1" fmla="*/ 434698 h 1342348"/>
              <a:gd name="connsiteX2" fmla="*/ 131895 w 837674"/>
              <a:gd name="connsiteY2" fmla="*/ 144713 h 1342348"/>
              <a:gd name="connsiteX3" fmla="*/ 377737 w 837674"/>
              <a:gd name="connsiteY3" fmla="*/ 2167 h 1342348"/>
              <a:gd name="connsiteX4" fmla="*/ 719990 w 837674"/>
              <a:gd name="connsiteY4" fmla="*/ 153741 h 1342348"/>
              <a:gd name="connsiteX5" fmla="*/ 837657 w 837674"/>
              <a:gd name="connsiteY5" fmla="*/ 946347 h 1342348"/>
              <a:gd name="connsiteX6" fmla="*/ 714028 w 837674"/>
              <a:gd name="connsiteY6" fmla="*/ 1239388 h 1342348"/>
              <a:gd name="connsiteX7" fmla="*/ 389356 w 837674"/>
              <a:gd name="connsiteY7" fmla="*/ 1338147 h 1342348"/>
              <a:gd name="connsiteX8" fmla="*/ 190979 w 837674"/>
              <a:gd name="connsiteY8" fmla="*/ 1120385 h 1342348"/>
              <a:gd name="connsiteX9" fmla="*/ 98690 w 837674"/>
              <a:gd name="connsiteY9" fmla="*/ 556678 h 1342348"/>
              <a:gd name="connsiteX10" fmla="*/ 9264 w 837674"/>
              <a:gd name="connsiteY10" fmla="*/ 563179 h 1342348"/>
              <a:gd name="connsiteX0" fmla="*/ 9264 w 837674"/>
              <a:gd name="connsiteY0" fmla="*/ 561106 h 1340275"/>
              <a:gd name="connsiteX1" fmla="*/ 85739 w 837674"/>
              <a:gd name="connsiteY1" fmla="*/ 432625 h 1340275"/>
              <a:gd name="connsiteX2" fmla="*/ 138784 w 837674"/>
              <a:gd name="connsiteY2" fmla="*/ 134289 h 1340275"/>
              <a:gd name="connsiteX3" fmla="*/ 377737 w 837674"/>
              <a:gd name="connsiteY3" fmla="*/ 94 h 1340275"/>
              <a:gd name="connsiteX4" fmla="*/ 719990 w 837674"/>
              <a:gd name="connsiteY4" fmla="*/ 151668 h 1340275"/>
              <a:gd name="connsiteX5" fmla="*/ 837657 w 837674"/>
              <a:gd name="connsiteY5" fmla="*/ 944274 h 1340275"/>
              <a:gd name="connsiteX6" fmla="*/ 714028 w 837674"/>
              <a:gd name="connsiteY6" fmla="*/ 1237315 h 1340275"/>
              <a:gd name="connsiteX7" fmla="*/ 389356 w 837674"/>
              <a:gd name="connsiteY7" fmla="*/ 1336074 h 1340275"/>
              <a:gd name="connsiteX8" fmla="*/ 190979 w 837674"/>
              <a:gd name="connsiteY8" fmla="*/ 1118312 h 1340275"/>
              <a:gd name="connsiteX9" fmla="*/ 98690 w 837674"/>
              <a:gd name="connsiteY9" fmla="*/ 554605 h 1340275"/>
              <a:gd name="connsiteX10" fmla="*/ 9264 w 837674"/>
              <a:gd name="connsiteY10" fmla="*/ 561106 h 1340275"/>
              <a:gd name="connsiteX0" fmla="*/ 9264 w 837674"/>
              <a:gd name="connsiteY0" fmla="*/ 561059 h 1340228"/>
              <a:gd name="connsiteX1" fmla="*/ 85739 w 837674"/>
              <a:gd name="connsiteY1" fmla="*/ 432578 h 1340228"/>
              <a:gd name="connsiteX2" fmla="*/ 142573 w 837674"/>
              <a:gd name="connsiteY2" fmla="*/ 139038 h 1340228"/>
              <a:gd name="connsiteX3" fmla="*/ 377737 w 837674"/>
              <a:gd name="connsiteY3" fmla="*/ 47 h 1340228"/>
              <a:gd name="connsiteX4" fmla="*/ 719990 w 837674"/>
              <a:gd name="connsiteY4" fmla="*/ 151621 h 1340228"/>
              <a:gd name="connsiteX5" fmla="*/ 837657 w 837674"/>
              <a:gd name="connsiteY5" fmla="*/ 944227 h 1340228"/>
              <a:gd name="connsiteX6" fmla="*/ 714028 w 837674"/>
              <a:gd name="connsiteY6" fmla="*/ 1237268 h 1340228"/>
              <a:gd name="connsiteX7" fmla="*/ 389356 w 837674"/>
              <a:gd name="connsiteY7" fmla="*/ 1336027 h 1340228"/>
              <a:gd name="connsiteX8" fmla="*/ 190979 w 837674"/>
              <a:gd name="connsiteY8" fmla="*/ 1118265 h 1340228"/>
              <a:gd name="connsiteX9" fmla="*/ 98690 w 837674"/>
              <a:gd name="connsiteY9" fmla="*/ 554558 h 1340228"/>
              <a:gd name="connsiteX10" fmla="*/ 9264 w 837674"/>
              <a:gd name="connsiteY10" fmla="*/ 561059 h 1340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37674" h="1340228">
                <a:moveTo>
                  <a:pt x="9264" y="561059"/>
                </a:moveTo>
                <a:cubicBezTo>
                  <a:pt x="-23312" y="593730"/>
                  <a:pt x="36711" y="472787"/>
                  <a:pt x="85739" y="432578"/>
                </a:cubicBezTo>
                <a:cubicBezTo>
                  <a:pt x="80658" y="362847"/>
                  <a:pt x="93907" y="211126"/>
                  <a:pt x="142573" y="139038"/>
                </a:cubicBezTo>
                <a:cubicBezTo>
                  <a:pt x="191239" y="66950"/>
                  <a:pt x="281501" y="-2050"/>
                  <a:pt x="377737" y="47"/>
                </a:cubicBezTo>
                <a:cubicBezTo>
                  <a:pt x="473973" y="2144"/>
                  <a:pt x="643337" y="-5742"/>
                  <a:pt x="719990" y="151621"/>
                </a:cubicBezTo>
                <a:cubicBezTo>
                  <a:pt x="796643" y="308984"/>
                  <a:pt x="838651" y="763286"/>
                  <a:pt x="837657" y="944227"/>
                </a:cubicBezTo>
                <a:cubicBezTo>
                  <a:pt x="836663" y="1125168"/>
                  <a:pt x="788745" y="1171968"/>
                  <a:pt x="714028" y="1237268"/>
                </a:cubicBezTo>
                <a:cubicBezTo>
                  <a:pt x="639311" y="1302568"/>
                  <a:pt x="476531" y="1355861"/>
                  <a:pt x="389356" y="1336027"/>
                </a:cubicBezTo>
                <a:cubicBezTo>
                  <a:pt x="302181" y="1316193"/>
                  <a:pt x="230371" y="1224871"/>
                  <a:pt x="190979" y="1118265"/>
                </a:cubicBezTo>
                <a:cubicBezTo>
                  <a:pt x="91511" y="819657"/>
                  <a:pt x="131486" y="610119"/>
                  <a:pt x="98690" y="554558"/>
                </a:cubicBezTo>
                <a:cubicBezTo>
                  <a:pt x="61556" y="528899"/>
                  <a:pt x="20789" y="549629"/>
                  <a:pt x="9264" y="56105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71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380</Words>
  <Application>Microsoft Office PowerPoint</Application>
  <PresentationFormat>Breedbeeld</PresentationFormat>
  <Paragraphs>41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Aptos</vt:lpstr>
      <vt:lpstr>Arial</vt:lpstr>
      <vt:lpstr>The Hand</vt:lpstr>
      <vt:lpstr>The Serif Hand</vt:lpstr>
      <vt:lpstr>ChitchatVTI</vt:lpstr>
      <vt:lpstr>“ Ondernemen met maatschappelijk impact” </vt:lpstr>
      <vt:lpstr>Waarom is de samenwerking belangrijk?</vt:lpstr>
      <vt:lpstr>Mensen met een afstand tot de arbeidsmarkt</vt:lpstr>
      <vt:lpstr>Wat zijn de mogelijkheden voor ondernemers?</vt:lpstr>
      <vt:lpstr>Beschikbare subsidies en ondersteuning</vt:lpstr>
      <vt:lpstr>Ondersteuning vanuit het Werkgeversservicepunt en (succes)verhalen uit de praktijk</vt:lpstr>
      <vt:lpstr>Hoe nu verder?</vt:lpstr>
      <vt:lpstr>Onze adviseurs wergeversdiensten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Sinan, Murat</dc:creator>
  <cp:lastModifiedBy>Sinan, Murat</cp:lastModifiedBy>
  <cp:revision>4</cp:revision>
  <dcterms:created xsi:type="dcterms:W3CDTF">2025-11-19T12:01:23Z</dcterms:created>
  <dcterms:modified xsi:type="dcterms:W3CDTF">2025-11-20T09:30:10Z</dcterms:modified>
</cp:coreProperties>
</file>